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74" r:id="rId3"/>
    <p:sldId id="271" r:id="rId4"/>
    <p:sldId id="273" r:id="rId5"/>
    <p:sldId id="265" r:id="rId6"/>
    <p:sldId id="267" r:id="rId7"/>
    <p:sldId id="288" r:id="rId8"/>
    <p:sldId id="283" r:id="rId9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s Wallenius" initials="HW" lastIdx="1" clrIdx="0">
    <p:extLst>
      <p:ext uri="{19B8F6BF-5375-455C-9EA6-DF929625EA0E}">
        <p15:presenceInfo xmlns:p15="http://schemas.microsoft.com/office/powerpoint/2012/main" userId="b464c349e65f9a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84956" autoAdjust="0"/>
  </p:normalViewPr>
  <p:slideViewPr>
    <p:cSldViewPr snapToGrid="0">
      <p:cViewPr varScale="1">
        <p:scale>
          <a:sx n="72" d="100"/>
          <a:sy n="72" d="100"/>
        </p:scale>
        <p:origin x="10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Wallenius" userId="b464c349e65f9a22" providerId="LiveId" clId="{9C48E512-456E-4D1A-AD45-F7D134249612}"/>
    <pc:docChg chg="undo custSel addSld delSld modSld">
      <pc:chgData name="Hans Wallenius" userId="b464c349e65f9a22" providerId="LiveId" clId="{9C48E512-456E-4D1A-AD45-F7D134249612}" dt="2025-01-21T21:39:37.520" v="1081" actId="20577"/>
      <pc:docMkLst>
        <pc:docMk/>
      </pc:docMkLst>
      <pc:sldChg chg="addSp delSp modSp mod">
        <pc:chgData name="Hans Wallenius" userId="b464c349e65f9a22" providerId="LiveId" clId="{9C48E512-456E-4D1A-AD45-F7D134249612}" dt="2025-01-21T21:28:42.179" v="844" actId="20577"/>
        <pc:sldMkLst>
          <pc:docMk/>
          <pc:sldMk cId="4265986750" sldId="265"/>
        </pc:sldMkLst>
        <pc:spChg chg="mod">
          <ac:chgData name="Hans Wallenius" userId="b464c349e65f9a22" providerId="LiveId" clId="{9C48E512-456E-4D1A-AD45-F7D134249612}" dt="2025-01-21T21:16:17.087" v="616" actId="20577"/>
          <ac:spMkLst>
            <pc:docMk/>
            <pc:sldMk cId="4265986750" sldId="265"/>
            <ac:spMk id="3" creationId="{08653CB1-4F32-4A5A-A8AF-8192CE339451}"/>
          </ac:spMkLst>
        </pc:spChg>
        <pc:spChg chg="add mod">
          <ac:chgData name="Hans Wallenius" userId="b464c349e65f9a22" providerId="LiveId" clId="{9C48E512-456E-4D1A-AD45-F7D134249612}" dt="2025-01-21T21:28:42.179" v="844" actId="20577"/>
          <ac:spMkLst>
            <pc:docMk/>
            <pc:sldMk cId="4265986750" sldId="265"/>
            <ac:spMk id="14" creationId="{38B1B572-DFE2-70F6-C6C6-D83080B27A80}"/>
          </ac:spMkLst>
        </pc:spChg>
        <pc:spChg chg="add mod">
          <ac:chgData name="Hans Wallenius" userId="b464c349e65f9a22" providerId="LiveId" clId="{9C48E512-456E-4D1A-AD45-F7D134249612}" dt="2025-01-21T21:27:07.853" v="841" actId="1076"/>
          <ac:spMkLst>
            <pc:docMk/>
            <pc:sldMk cId="4265986750" sldId="265"/>
            <ac:spMk id="15" creationId="{20571F6E-00C7-0D4F-B970-E73A63B8CF31}"/>
          </ac:spMkLst>
        </pc:spChg>
        <pc:spChg chg="add mod">
          <ac:chgData name="Hans Wallenius" userId="b464c349e65f9a22" providerId="LiveId" clId="{9C48E512-456E-4D1A-AD45-F7D134249612}" dt="2025-01-21T21:27:07.853" v="841" actId="1076"/>
          <ac:spMkLst>
            <pc:docMk/>
            <pc:sldMk cId="4265986750" sldId="265"/>
            <ac:spMk id="17" creationId="{62617C76-981A-C488-C18A-CACF8A943A16}"/>
          </ac:spMkLst>
        </pc:spChg>
        <pc:spChg chg="add mod">
          <ac:chgData name="Hans Wallenius" userId="b464c349e65f9a22" providerId="LiveId" clId="{9C48E512-456E-4D1A-AD45-F7D134249612}" dt="2025-01-21T21:27:07.853" v="841" actId="1076"/>
          <ac:spMkLst>
            <pc:docMk/>
            <pc:sldMk cId="4265986750" sldId="265"/>
            <ac:spMk id="18" creationId="{95414EA4-ED8B-1A35-1754-3DC260C87CC4}"/>
          </ac:spMkLst>
        </pc:spChg>
        <pc:spChg chg="add mod">
          <ac:chgData name="Hans Wallenius" userId="b464c349e65f9a22" providerId="LiveId" clId="{9C48E512-456E-4D1A-AD45-F7D134249612}" dt="2025-01-21T21:18:52.968" v="667" actId="1038"/>
          <ac:spMkLst>
            <pc:docMk/>
            <pc:sldMk cId="4265986750" sldId="265"/>
            <ac:spMk id="19" creationId="{5301EEC3-8B31-8088-189D-26AD55A649FC}"/>
          </ac:spMkLst>
        </pc:spChg>
        <pc:spChg chg="add mod">
          <ac:chgData name="Hans Wallenius" userId="b464c349e65f9a22" providerId="LiveId" clId="{9C48E512-456E-4D1A-AD45-F7D134249612}" dt="2025-01-21T21:21:15.924" v="781" actId="6549"/>
          <ac:spMkLst>
            <pc:docMk/>
            <pc:sldMk cId="4265986750" sldId="265"/>
            <ac:spMk id="20" creationId="{37411B2D-529A-0016-D2A7-64E151853A3D}"/>
          </ac:spMkLst>
        </pc:spChg>
        <pc:spChg chg="add mod">
          <ac:chgData name="Hans Wallenius" userId="b464c349e65f9a22" providerId="LiveId" clId="{9C48E512-456E-4D1A-AD45-F7D134249612}" dt="2025-01-21T21:27:07.853" v="841" actId="1076"/>
          <ac:spMkLst>
            <pc:docMk/>
            <pc:sldMk cId="4265986750" sldId="265"/>
            <ac:spMk id="21" creationId="{5B902998-67AF-C5FD-7804-93A26F1FFFE8}"/>
          </ac:spMkLst>
        </pc:spChg>
        <pc:picChg chg="add mod">
          <ac:chgData name="Hans Wallenius" userId="b464c349e65f9a22" providerId="LiveId" clId="{9C48E512-456E-4D1A-AD45-F7D134249612}" dt="2025-01-21T21:12:09.886" v="585" actId="1076"/>
          <ac:picMkLst>
            <pc:docMk/>
            <pc:sldMk cId="4265986750" sldId="265"/>
            <ac:picMk id="5" creationId="{99B7D2D5-79E1-F710-92D7-81E60A12E0DC}"/>
          </ac:picMkLst>
        </pc:picChg>
        <pc:picChg chg="del">
          <ac:chgData name="Hans Wallenius" userId="b464c349e65f9a22" providerId="LiveId" clId="{9C48E512-456E-4D1A-AD45-F7D134249612}" dt="2025-01-21T21:15:09.538" v="603" actId="478"/>
          <ac:picMkLst>
            <pc:docMk/>
            <pc:sldMk cId="4265986750" sldId="265"/>
            <ac:picMk id="6" creationId="{582445FD-8F4B-AAA3-9C12-351DB0622757}"/>
          </ac:picMkLst>
        </pc:picChg>
        <pc:picChg chg="add del mod">
          <ac:chgData name="Hans Wallenius" userId="b464c349e65f9a22" providerId="LiveId" clId="{9C48E512-456E-4D1A-AD45-F7D134249612}" dt="2025-01-21T21:14:23.538" v="596" actId="478"/>
          <ac:picMkLst>
            <pc:docMk/>
            <pc:sldMk cId="4265986750" sldId="265"/>
            <ac:picMk id="8" creationId="{45CA8459-4F58-AEA5-72D8-AAEEB9AB670D}"/>
          </ac:picMkLst>
        </pc:picChg>
        <pc:picChg chg="del">
          <ac:chgData name="Hans Wallenius" userId="b464c349e65f9a22" providerId="LiveId" clId="{9C48E512-456E-4D1A-AD45-F7D134249612}" dt="2025-01-21T21:11:58.851" v="583" actId="478"/>
          <ac:picMkLst>
            <pc:docMk/>
            <pc:sldMk cId="4265986750" sldId="265"/>
            <ac:picMk id="9" creationId="{D3C0B7A0-8047-9BB7-365B-EB2DAF6A946D}"/>
          </ac:picMkLst>
        </pc:picChg>
        <pc:picChg chg="add mod">
          <ac:chgData name="Hans Wallenius" userId="b464c349e65f9a22" providerId="LiveId" clId="{9C48E512-456E-4D1A-AD45-F7D134249612}" dt="2025-01-21T21:15:02.166" v="601" actId="14100"/>
          <ac:picMkLst>
            <pc:docMk/>
            <pc:sldMk cId="4265986750" sldId="265"/>
            <ac:picMk id="11" creationId="{4753F5F1-F4B7-A74E-330D-54BDE120AA67}"/>
          </ac:picMkLst>
        </pc:picChg>
        <pc:picChg chg="del">
          <ac:chgData name="Hans Wallenius" userId="b464c349e65f9a22" providerId="LiveId" clId="{9C48E512-456E-4D1A-AD45-F7D134249612}" dt="2025-01-21T21:15:04.732" v="602" actId="478"/>
          <ac:picMkLst>
            <pc:docMk/>
            <pc:sldMk cId="4265986750" sldId="265"/>
            <ac:picMk id="12" creationId="{4A6B36E9-7080-3A9A-9895-725D3A1372BF}"/>
          </ac:picMkLst>
        </pc:picChg>
        <pc:picChg chg="add mod">
          <ac:chgData name="Hans Wallenius" userId="b464c349e65f9a22" providerId="LiveId" clId="{9C48E512-456E-4D1A-AD45-F7D134249612}" dt="2025-01-21T21:15:55.720" v="609" actId="1076"/>
          <ac:picMkLst>
            <pc:docMk/>
            <pc:sldMk cId="4265986750" sldId="265"/>
            <ac:picMk id="13" creationId="{1D36932C-C7B8-D174-3967-46560F4BE1D3}"/>
          </ac:picMkLst>
        </pc:picChg>
        <pc:picChg chg="del">
          <ac:chgData name="Hans Wallenius" userId="b464c349e65f9a22" providerId="LiveId" clId="{9C48E512-456E-4D1A-AD45-F7D134249612}" dt="2025-01-21T21:14:47.159" v="597" actId="478"/>
          <ac:picMkLst>
            <pc:docMk/>
            <pc:sldMk cId="4265986750" sldId="265"/>
            <ac:picMk id="16" creationId="{179619D2-1F5C-C355-9442-030CAE7D8BA9}"/>
          </ac:picMkLst>
        </pc:picChg>
      </pc:sldChg>
      <pc:sldChg chg="addSp delSp modSp mod">
        <pc:chgData name="Hans Wallenius" userId="b464c349e65f9a22" providerId="LiveId" clId="{9C48E512-456E-4D1A-AD45-F7D134249612}" dt="2025-01-21T21:30:40.960" v="953" actId="20577"/>
        <pc:sldMkLst>
          <pc:docMk/>
          <pc:sldMk cId="737914169" sldId="267"/>
        </pc:sldMkLst>
        <pc:spChg chg="mod">
          <ac:chgData name="Hans Wallenius" userId="b464c349e65f9a22" providerId="LiveId" clId="{9C48E512-456E-4D1A-AD45-F7D134249612}" dt="2025-01-21T21:23:42.486" v="795" actId="20577"/>
          <ac:spMkLst>
            <pc:docMk/>
            <pc:sldMk cId="737914169" sldId="267"/>
            <ac:spMk id="3" creationId="{08653CB1-4F32-4A5A-A8AF-8192CE339451}"/>
          </ac:spMkLst>
        </pc:spChg>
        <pc:spChg chg="add mod">
          <ac:chgData name="Hans Wallenius" userId="b464c349e65f9a22" providerId="LiveId" clId="{9C48E512-456E-4D1A-AD45-F7D134249612}" dt="2025-01-21T21:30:40.960" v="953" actId="20577"/>
          <ac:spMkLst>
            <pc:docMk/>
            <pc:sldMk cId="737914169" sldId="267"/>
            <ac:spMk id="12" creationId="{4ED028D1-1EE4-8D38-A03D-BBF47473BA15}"/>
          </ac:spMkLst>
        </pc:spChg>
        <pc:spChg chg="add mod">
          <ac:chgData name="Hans Wallenius" userId="b464c349e65f9a22" providerId="LiveId" clId="{9C48E512-456E-4D1A-AD45-F7D134249612}" dt="2025-01-21T21:27:16.674" v="842"/>
          <ac:spMkLst>
            <pc:docMk/>
            <pc:sldMk cId="737914169" sldId="267"/>
            <ac:spMk id="13" creationId="{7BC322F2-7EAD-8F3C-84C1-EBFEFE55B01D}"/>
          </ac:spMkLst>
        </pc:spChg>
        <pc:spChg chg="add mod">
          <ac:chgData name="Hans Wallenius" userId="b464c349e65f9a22" providerId="LiveId" clId="{9C48E512-456E-4D1A-AD45-F7D134249612}" dt="2025-01-21T21:27:16.674" v="842"/>
          <ac:spMkLst>
            <pc:docMk/>
            <pc:sldMk cId="737914169" sldId="267"/>
            <ac:spMk id="14" creationId="{0BAF70A7-C3BA-AEC5-33D0-6849026CDE72}"/>
          </ac:spMkLst>
        </pc:spChg>
        <pc:spChg chg="add mod">
          <ac:chgData name="Hans Wallenius" userId="b464c349e65f9a22" providerId="LiveId" clId="{9C48E512-456E-4D1A-AD45-F7D134249612}" dt="2025-01-21T21:27:16.674" v="842"/>
          <ac:spMkLst>
            <pc:docMk/>
            <pc:sldMk cId="737914169" sldId="267"/>
            <ac:spMk id="15" creationId="{8DEAF6DE-5927-8BC0-CD94-F9BAA7D317C6}"/>
          </ac:spMkLst>
        </pc:spChg>
        <pc:spChg chg="add mod">
          <ac:chgData name="Hans Wallenius" userId="b464c349e65f9a22" providerId="LiveId" clId="{9C48E512-456E-4D1A-AD45-F7D134249612}" dt="2025-01-21T21:27:16.674" v="842"/>
          <ac:spMkLst>
            <pc:docMk/>
            <pc:sldMk cId="737914169" sldId="267"/>
            <ac:spMk id="16" creationId="{27DC0283-3FE0-46F3-59D9-D0374B76ACEC}"/>
          </ac:spMkLst>
        </pc:spChg>
        <pc:spChg chg="add mod">
          <ac:chgData name="Hans Wallenius" userId="b464c349e65f9a22" providerId="LiveId" clId="{9C48E512-456E-4D1A-AD45-F7D134249612}" dt="2025-01-21T21:27:16.674" v="842"/>
          <ac:spMkLst>
            <pc:docMk/>
            <pc:sldMk cId="737914169" sldId="267"/>
            <ac:spMk id="17" creationId="{EC90E1E6-3770-8F9A-861E-2D345D789E97}"/>
          </ac:spMkLst>
        </pc:spChg>
        <pc:spChg chg="add mod">
          <ac:chgData name="Hans Wallenius" userId="b464c349e65f9a22" providerId="LiveId" clId="{9C48E512-456E-4D1A-AD45-F7D134249612}" dt="2025-01-21T21:27:16.674" v="842"/>
          <ac:spMkLst>
            <pc:docMk/>
            <pc:sldMk cId="737914169" sldId="267"/>
            <ac:spMk id="18" creationId="{F037931C-641D-2E12-921F-447DE2730D70}"/>
          </ac:spMkLst>
        </pc:spChg>
        <pc:picChg chg="add mod">
          <ac:chgData name="Hans Wallenius" userId="b464c349e65f9a22" providerId="LiveId" clId="{9C48E512-456E-4D1A-AD45-F7D134249612}" dt="2025-01-21T21:23:31.957" v="791" actId="1076"/>
          <ac:picMkLst>
            <pc:docMk/>
            <pc:sldMk cId="737914169" sldId="267"/>
            <ac:picMk id="4" creationId="{DA8CC236-9AED-E1C8-CDC0-7D984047C12C}"/>
          </ac:picMkLst>
        </pc:picChg>
        <pc:picChg chg="del">
          <ac:chgData name="Hans Wallenius" userId="b464c349e65f9a22" providerId="LiveId" clId="{9C48E512-456E-4D1A-AD45-F7D134249612}" dt="2025-01-21T21:23:21.706" v="789" actId="478"/>
          <ac:picMkLst>
            <pc:docMk/>
            <pc:sldMk cId="737914169" sldId="267"/>
            <ac:picMk id="6" creationId="{24C154F4-BDBF-AFA3-1F38-596AB1A2EBD0}"/>
          </ac:picMkLst>
        </pc:picChg>
        <pc:picChg chg="add mod">
          <ac:chgData name="Hans Wallenius" userId="b464c349e65f9a22" providerId="LiveId" clId="{9C48E512-456E-4D1A-AD45-F7D134249612}" dt="2025-01-21T21:24:23.895" v="799" actId="1076"/>
          <ac:picMkLst>
            <pc:docMk/>
            <pc:sldMk cId="737914169" sldId="267"/>
            <ac:picMk id="7" creationId="{7A46162C-2BEB-54E4-6951-EB1A1A16DF20}"/>
          </ac:picMkLst>
        </pc:picChg>
        <pc:picChg chg="del">
          <ac:chgData name="Hans Wallenius" userId="b464c349e65f9a22" providerId="LiveId" clId="{9C48E512-456E-4D1A-AD45-F7D134249612}" dt="2025-01-21T21:23:47.037" v="796" actId="478"/>
          <ac:picMkLst>
            <pc:docMk/>
            <pc:sldMk cId="737914169" sldId="267"/>
            <ac:picMk id="9" creationId="{528E9EF4-A115-FB7B-D30A-2B072119CBD7}"/>
          </ac:picMkLst>
        </pc:picChg>
        <pc:picChg chg="add mod">
          <ac:chgData name="Hans Wallenius" userId="b464c349e65f9a22" providerId="LiveId" clId="{9C48E512-456E-4D1A-AD45-F7D134249612}" dt="2025-01-21T21:24:58.146" v="802" actId="14100"/>
          <ac:picMkLst>
            <pc:docMk/>
            <pc:sldMk cId="737914169" sldId="267"/>
            <ac:picMk id="10" creationId="{FD3FB0A9-0014-6EF3-1FCA-71F4C126A62B}"/>
          </ac:picMkLst>
        </pc:picChg>
        <pc:picChg chg="del">
          <ac:chgData name="Hans Wallenius" userId="b464c349e65f9a22" providerId="LiveId" clId="{9C48E512-456E-4D1A-AD45-F7D134249612}" dt="2025-01-21T21:23:50.066" v="797" actId="478"/>
          <ac:picMkLst>
            <pc:docMk/>
            <pc:sldMk cId="737914169" sldId="267"/>
            <ac:picMk id="11" creationId="{F95CB575-6D09-9A52-BE5C-26EEF547B672}"/>
          </ac:picMkLst>
        </pc:picChg>
      </pc:sldChg>
      <pc:sldChg chg="addSp delSp modSp mod">
        <pc:chgData name="Hans Wallenius" userId="b464c349e65f9a22" providerId="LiveId" clId="{9C48E512-456E-4D1A-AD45-F7D134249612}" dt="2025-01-21T20:32:28.052" v="268" actId="1076"/>
        <pc:sldMkLst>
          <pc:docMk/>
          <pc:sldMk cId="1354426820" sldId="271"/>
        </pc:sldMkLst>
        <pc:spChg chg="mod">
          <ac:chgData name="Hans Wallenius" userId="b464c349e65f9a22" providerId="LiveId" clId="{9C48E512-456E-4D1A-AD45-F7D134249612}" dt="2025-01-21T20:15:28.105" v="190" actId="20577"/>
          <ac:spMkLst>
            <pc:docMk/>
            <pc:sldMk cId="1354426820" sldId="271"/>
            <ac:spMk id="3" creationId="{08653CB1-4F32-4A5A-A8AF-8192CE339451}"/>
          </ac:spMkLst>
        </pc:spChg>
        <pc:picChg chg="del">
          <ac:chgData name="Hans Wallenius" userId="b464c349e65f9a22" providerId="LiveId" clId="{9C48E512-456E-4D1A-AD45-F7D134249612}" dt="2025-01-21T20:14:29.037" v="156" actId="478"/>
          <ac:picMkLst>
            <pc:docMk/>
            <pc:sldMk cId="1354426820" sldId="271"/>
            <ac:picMk id="5" creationId="{A0830AC9-6EFC-F677-FDE0-30507E35F891}"/>
          </ac:picMkLst>
        </pc:picChg>
        <pc:picChg chg="add mod">
          <ac:chgData name="Hans Wallenius" userId="b464c349e65f9a22" providerId="LiveId" clId="{9C48E512-456E-4D1A-AD45-F7D134249612}" dt="2025-01-21T20:14:40.740" v="159" actId="14100"/>
          <ac:picMkLst>
            <pc:docMk/>
            <pc:sldMk cId="1354426820" sldId="271"/>
            <ac:picMk id="6" creationId="{16CBC032-7E11-42D4-FEA3-DBF39A21CC98}"/>
          </ac:picMkLst>
        </pc:picChg>
        <pc:picChg chg="del">
          <ac:chgData name="Hans Wallenius" userId="b464c349e65f9a22" providerId="LiveId" clId="{9C48E512-456E-4D1A-AD45-F7D134249612}" dt="2025-01-21T20:16:14.922" v="191" actId="478"/>
          <ac:picMkLst>
            <pc:docMk/>
            <pc:sldMk cId="1354426820" sldId="271"/>
            <ac:picMk id="8" creationId="{C4548B85-C408-6239-6598-C7F9942FF683}"/>
          </ac:picMkLst>
        </pc:picChg>
        <pc:picChg chg="add del mod">
          <ac:chgData name="Hans Wallenius" userId="b464c349e65f9a22" providerId="LiveId" clId="{9C48E512-456E-4D1A-AD45-F7D134249612}" dt="2025-01-21T20:16:26.007" v="194" actId="478"/>
          <ac:picMkLst>
            <pc:docMk/>
            <pc:sldMk cId="1354426820" sldId="271"/>
            <ac:picMk id="9" creationId="{3A356D20-4572-001F-E32A-962F23A94D7B}"/>
          </ac:picMkLst>
        </pc:picChg>
        <pc:picChg chg="del">
          <ac:chgData name="Hans Wallenius" userId="b464c349e65f9a22" providerId="LiveId" clId="{9C48E512-456E-4D1A-AD45-F7D134249612}" dt="2025-01-21T20:17:22.763" v="199" actId="478"/>
          <ac:picMkLst>
            <pc:docMk/>
            <pc:sldMk cId="1354426820" sldId="271"/>
            <ac:picMk id="11" creationId="{EA905D48-CAA8-015C-5DB6-E47EE9DC4DC3}"/>
          </ac:picMkLst>
        </pc:picChg>
        <pc:picChg chg="add mod">
          <ac:chgData name="Hans Wallenius" userId="b464c349e65f9a22" providerId="LiveId" clId="{9C48E512-456E-4D1A-AD45-F7D134249612}" dt="2025-01-21T20:16:47.173" v="198" actId="14100"/>
          <ac:picMkLst>
            <pc:docMk/>
            <pc:sldMk cId="1354426820" sldId="271"/>
            <ac:picMk id="12" creationId="{3ED8E109-F890-E47E-FB6D-08B3DD57118D}"/>
          </ac:picMkLst>
        </pc:picChg>
        <pc:picChg chg="del">
          <ac:chgData name="Hans Wallenius" userId="b464c349e65f9a22" providerId="LiveId" clId="{9C48E512-456E-4D1A-AD45-F7D134249612}" dt="2025-01-21T20:29:30.076" v="207" actId="478"/>
          <ac:picMkLst>
            <pc:docMk/>
            <pc:sldMk cId="1354426820" sldId="271"/>
            <ac:picMk id="13" creationId="{C91B26C9-D8FA-0703-F927-716CB3C6E229}"/>
          </ac:picMkLst>
        </pc:picChg>
        <pc:picChg chg="add mod">
          <ac:chgData name="Hans Wallenius" userId="b464c349e65f9a22" providerId="LiveId" clId="{9C48E512-456E-4D1A-AD45-F7D134249612}" dt="2025-01-21T20:17:40.893" v="206" actId="14100"/>
          <ac:picMkLst>
            <pc:docMk/>
            <pc:sldMk cId="1354426820" sldId="271"/>
            <ac:picMk id="15" creationId="{21C4C8F9-08FD-7F66-BD63-8D9D495E252E}"/>
          </ac:picMkLst>
        </pc:picChg>
        <pc:picChg chg="del mod">
          <ac:chgData name="Hans Wallenius" userId="b464c349e65f9a22" providerId="LiveId" clId="{9C48E512-456E-4D1A-AD45-F7D134249612}" dt="2025-01-21T20:30:44.918" v="214" actId="478"/>
          <ac:picMkLst>
            <pc:docMk/>
            <pc:sldMk cId="1354426820" sldId="271"/>
            <ac:picMk id="17" creationId="{5B1F367F-12B3-62E5-597F-CBFA3837D5B1}"/>
          </ac:picMkLst>
        </pc:picChg>
        <pc:picChg chg="add mod">
          <ac:chgData name="Hans Wallenius" userId="b464c349e65f9a22" providerId="LiveId" clId="{9C48E512-456E-4D1A-AD45-F7D134249612}" dt="2025-01-21T20:29:55.597" v="213" actId="14100"/>
          <ac:picMkLst>
            <pc:docMk/>
            <pc:sldMk cId="1354426820" sldId="271"/>
            <ac:picMk id="18" creationId="{BE7C8C48-6D06-3A85-D004-362CF4D428E4}"/>
          </ac:picMkLst>
        </pc:picChg>
        <pc:picChg chg="del mod">
          <ac:chgData name="Hans Wallenius" userId="b464c349e65f9a22" providerId="LiveId" clId="{9C48E512-456E-4D1A-AD45-F7D134249612}" dt="2025-01-21T20:31:39.747" v="222" actId="478"/>
          <ac:picMkLst>
            <pc:docMk/>
            <pc:sldMk cId="1354426820" sldId="271"/>
            <ac:picMk id="20" creationId="{C629B450-D682-1C3A-AC64-7A1C5A342D5F}"/>
          </ac:picMkLst>
        </pc:picChg>
        <pc:picChg chg="add mod">
          <ac:chgData name="Hans Wallenius" userId="b464c349e65f9a22" providerId="LiveId" clId="{9C48E512-456E-4D1A-AD45-F7D134249612}" dt="2025-01-21T20:32:19.897" v="267" actId="1036"/>
          <ac:picMkLst>
            <pc:docMk/>
            <pc:sldMk cId="1354426820" sldId="271"/>
            <ac:picMk id="21" creationId="{11315240-F8EC-A8EF-C450-54B7AF754E65}"/>
          </ac:picMkLst>
        </pc:picChg>
        <pc:picChg chg="add mod">
          <ac:chgData name="Hans Wallenius" userId="b464c349e65f9a22" providerId="LiveId" clId="{9C48E512-456E-4D1A-AD45-F7D134249612}" dt="2025-01-21T20:32:19.897" v="267" actId="1036"/>
          <ac:picMkLst>
            <pc:docMk/>
            <pc:sldMk cId="1354426820" sldId="271"/>
            <ac:picMk id="23" creationId="{48A948D2-254D-13E8-AA3A-F86F6D1BEB42}"/>
          </ac:picMkLst>
        </pc:picChg>
        <pc:picChg chg="add mod">
          <ac:chgData name="Hans Wallenius" userId="b464c349e65f9a22" providerId="LiveId" clId="{9C48E512-456E-4D1A-AD45-F7D134249612}" dt="2025-01-21T20:32:28.052" v="268" actId="1076"/>
          <ac:picMkLst>
            <pc:docMk/>
            <pc:sldMk cId="1354426820" sldId="271"/>
            <ac:picMk id="25" creationId="{2A5A264C-B131-642D-9D3E-AB1045478978}"/>
          </ac:picMkLst>
        </pc:picChg>
      </pc:sldChg>
      <pc:sldChg chg="addSp delSp modSp mod">
        <pc:chgData name="Hans Wallenius" userId="b464c349e65f9a22" providerId="LiveId" clId="{9C48E512-456E-4D1A-AD45-F7D134249612}" dt="2025-01-21T21:15:29.244" v="604" actId="1076"/>
        <pc:sldMkLst>
          <pc:docMk/>
          <pc:sldMk cId="1179918162" sldId="273"/>
        </pc:sldMkLst>
        <pc:spChg chg="mod">
          <ac:chgData name="Hans Wallenius" userId="b464c349e65f9a22" providerId="LiveId" clId="{9C48E512-456E-4D1A-AD45-F7D134249612}" dt="2025-01-21T20:47:22.435" v="360" actId="20577"/>
          <ac:spMkLst>
            <pc:docMk/>
            <pc:sldMk cId="1179918162" sldId="273"/>
            <ac:spMk id="3" creationId="{08653CB1-4F32-4A5A-A8AF-8192CE339451}"/>
          </ac:spMkLst>
        </pc:spChg>
        <pc:spChg chg="add mod">
          <ac:chgData name="Hans Wallenius" userId="b464c349e65f9a22" providerId="LiveId" clId="{9C48E512-456E-4D1A-AD45-F7D134249612}" dt="2025-01-21T21:15:29.244" v="604" actId="1076"/>
          <ac:spMkLst>
            <pc:docMk/>
            <pc:sldMk cId="1179918162" sldId="273"/>
            <ac:spMk id="13" creationId="{25FCEE95-2EBD-C8E1-9DB8-8083BBBAC30B}"/>
          </ac:spMkLst>
        </pc:spChg>
        <pc:spChg chg="add mod">
          <ac:chgData name="Hans Wallenius" userId="b464c349e65f9a22" providerId="LiveId" clId="{9C48E512-456E-4D1A-AD45-F7D134249612}" dt="2025-01-21T21:15:29.244" v="604" actId="1076"/>
          <ac:spMkLst>
            <pc:docMk/>
            <pc:sldMk cId="1179918162" sldId="273"/>
            <ac:spMk id="14" creationId="{B9B8CBD1-387E-88C4-2509-6B4BE9F0DCDF}"/>
          </ac:spMkLst>
        </pc:spChg>
        <pc:spChg chg="add mod">
          <ac:chgData name="Hans Wallenius" userId="b464c349e65f9a22" providerId="LiveId" clId="{9C48E512-456E-4D1A-AD45-F7D134249612}" dt="2025-01-21T21:15:29.244" v="604" actId="1076"/>
          <ac:spMkLst>
            <pc:docMk/>
            <pc:sldMk cId="1179918162" sldId="273"/>
            <ac:spMk id="15" creationId="{DEACF741-B270-29D0-699A-8235E3CBDFE1}"/>
          </ac:spMkLst>
        </pc:spChg>
        <pc:spChg chg="add mod">
          <ac:chgData name="Hans Wallenius" userId="b464c349e65f9a22" providerId="LiveId" clId="{9C48E512-456E-4D1A-AD45-F7D134249612}" dt="2025-01-21T21:15:29.244" v="604" actId="1076"/>
          <ac:spMkLst>
            <pc:docMk/>
            <pc:sldMk cId="1179918162" sldId="273"/>
            <ac:spMk id="16" creationId="{23FA245E-8D92-95AC-EBE8-DAC522D91F01}"/>
          </ac:spMkLst>
        </pc:spChg>
        <pc:spChg chg="add mod">
          <ac:chgData name="Hans Wallenius" userId="b464c349e65f9a22" providerId="LiveId" clId="{9C48E512-456E-4D1A-AD45-F7D134249612}" dt="2025-01-21T21:15:29.244" v="604" actId="1076"/>
          <ac:spMkLst>
            <pc:docMk/>
            <pc:sldMk cId="1179918162" sldId="273"/>
            <ac:spMk id="17" creationId="{27CDBE31-740A-B4EE-DBDB-E04F2D7972A2}"/>
          </ac:spMkLst>
        </pc:spChg>
        <pc:spChg chg="add mod">
          <ac:chgData name="Hans Wallenius" userId="b464c349e65f9a22" providerId="LiveId" clId="{9C48E512-456E-4D1A-AD45-F7D134249612}" dt="2025-01-21T21:15:29.244" v="604" actId="1076"/>
          <ac:spMkLst>
            <pc:docMk/>
            <pc:sldMk cId="1179918162" sldId="273"/>
            <ac:spMk id="18" creationId="{A54777EA-8894-D359-F4CB-E456269615B0}"/>
          </ac:spMkLst>
        </pc:spChg>
        <pc:picChg chg="del">
          <ac:chgData name="Hans Wallenius" userId="b464c349e65f9a22" providerId="LiveId" clId="{9C48E512-456E-4D1A-AD45-F7D134249612}" dt="2025-01-21T20:47:03.036" v="344" actId="478"/>
          <ac:picMkLst>
            <pc:docMk/>
            <pc:sldMk cId="1179918162" sldId="273"/>
            <ac:picMk id="5" creationId="{E97B1B66-4C79-1651-155A-C4097F541A11}"/>
          </ac:picMkLst>
        </pc:picChg>
        <pc:picChg chg="add mod">
          <ac:chgData name="Hans Wallenius" userId="b464c349e65f9a22" providerId="LiveId" clId="{9C48E512-456E-4D1A-AD45-F7D134249612}" dt="2025-01-21T20:46:29.838" v="343" actId="1076"/>
          <ac:picMkLst>
            <pc:docMk/>
            <pc:sldMk cId="1179918162" sldId="273"/>
            <ac:picMk id="6" creationId="{CC51112A-4929-3194-F824-79805E049433}"/>
          </ac:picMkLst>
        </pc:picChg>
        <pc:picChg chg="del">
          <ac:chgData name="Hans Wallenius" userId="b464c349e65f9a22" providerId="LiveId" clId="{9C48E512-456E-4D1A-AD45-F7D134249612}" dt="2025-01-21T20:46:19.959" v="341" actId="478"/>
          <ac:picMkLst>
            <pc:docMk/>
            <pc:sldMk cId="1179918162" sldId="273"/>
            <ac:picMk id="7" creationId="{CFF05411-D2DD-D8BC-BEC7-188406162AB8}"/>
          </ac:picMkLst>
        </pc:picChg>
        <pc:picChg chg="add mod">
          <ac:chgData name="Hans Wallenius" userId="b464c349e65f9a22" providerId="LiveId" clId="{9C48E512-456E-4D1A-AD45-F7D134249612}" dt="2025-01-21T20:47:09.436" v="346" actId="1076"/>
          <ac:picMkLst>
            <pc:docMk/>
            <pc:sldMk cId="1179918162" sldId="273"/>
            <ac:picMk id="9" creationId="{A4283B7D-D3D4-0E2B-2863-9BE35743B02F}"/>
          </ac:picMkLst>
        </pc:picChg>
        <pc:picChg chg="del">
          <ac:chgData name="Hans Wallenius" userId="b464c349e65f9a22" providerId="LiveId" clId="{9C48E512-456E-4D1A-AD45-F7D134249612}" dt="2025-01-21T21:04:03.017" v="364" actId="478"/>
          <ac:picMkLst>
            <pc:docMk/>
            <pc:sldMk cId="1179918162" sldId="273"/>
            <ac:picMk id="10" creationId="{FD1E2DB0-243C-4E16-C4E1-A54FD9035131}"/>
          </ac:picMkLst>
        </pc:picChg>
        <pc:picChg chg="add mod">
          <ac:chgData name="Hans Wallenius" userId="b464c349e65f9a22" providerId="LiveId" clId="{9C48E512-456E-4D1A-AD45-F7D134249612}" dt="2025-01-21T20:48:21.343" v="363" actId="14100"/>
          <ac:picMkLst>
            <pc:docMk/>
            <pc:sldMk cId="1179918162" sldId="273"/>
            <ac:picMk id="12" creationId="{58E07532-3E10-5BB6-BFA4-48615B5698B4}"/>
          </ac:picMkLst>
        </pc:picChg>
      </pc:sldChg>
      <pc:sldChg chg="modSp mod">
        <pc:chgData name="Hans Wallenius" userId="b464c349e65f9a22" providerId="LiveId" clId="{9C48E512-456E-4D1A-AD45-F7D134249612}" dt="2025-01-21T21:39:37.520" v="1081" actId="20577"/>
        <pc:sldMkLst>
          <pc:docMk/>
          <pc:sldMk cId="1235505269" sldId="274"/>
        </pc:sldMkLst>
        <pc:graphicFrameChg chg="modGraphic">
          <ac:chgData name="Hans Wallenius" userId="b464c349e65f9a22" providerId="LiveId" clId="{9C48E512-456E-4D1A-AD45-F7D134249612}" dt="2025-01-21T21:39:37.520" v="1081" actId="20577"/>
          <ac:graphicFrameMkLst>
            <pc:docMk/>
            <pc:sldMk cId="1235505269" sldId="274"/>
            <ac:graphicFrameMk id="4" creationId="{1A6FA8E0-CA3F-4939-965C-06B080A2AD63}"/>
          </ac:graphicFrameMkLst>
        </pc:graphicFrameChg>
      </pc:sldChg>
      <pc:sldChg chg="addSp delSp modSp add del mod">
        <pc:chgData name="Hans Wallenius" userId="b464c349e65f9a22" providerId="LiveId" clId="{9C48E512-456E-4D1A-AD45-F7D134249612}" dt="2025-01-21T21:32:38.670" v="962" actId="14100"/>
        <pc:sldMkLst>
          <pc:docMk/>
          <pc:sldMk cId="2623029746" sldId="275"/>
        </pc:sldMkLst>
        <pc:picChg chg="del">
          <ac:chgData name="Hans Wallenius" userId="b464c349e65f9a22" providerId="LiveId" clId="{9C48E512-456E-4D1A-AD45-F7D134249612}" dt="2025-01-21T20:13:53.420" v="152" actId="478"/>
          <ac:picMkLst>
            <pc:docMk/>
            <pc:sldMk cId="2623029746" sldId="275"/>
            <ac:picMk id="3" creationId="{45C328B0-653E-11E5-26D1-4BFD4F65525E}"/>
          </ac:picMkLst>
        </pc:picChg>
        <pc:picChg chg="add mod">
          <ac:chgData name="Hans Wallenius" userId="b464c349e65f9a22" providerId="LiveId" clId="{9C48E512-456E-4D1A-AD45-F7D134249612}" dt="2025-01-21T20:14:21.454" v="155" actId="14100"/>
          <ac:picMkLst>
            <pc:docMk/>
            <pc:sldMk cId="2623029746" sldId="275"/>
            <ac:picMk id="4" creationId="{49CF6845-E153-6368-DDB5-FA9518C98B29}"/>
          </ac:picMkLst>
        </pc:picChg>
        <pc:picChg chg="add mod">
          <ac:chgData name="Hans Wallenius" userId="b464c349e65f9a22" providerId="LiveId" clId="{9C48E512-456E-4D1A-AD45-F7D134249612}" dt="2025-01-21T20:46:12.412" v="340" actId="14100"/>
          <ac:picMkLst>
            <pc:docMk/>
            <pc:sldMk cId="2623029746" sldId="275"/>
            <ac:picMk id="6" creationId="{AA0CB350-8176-EAB1-8088-F304DF1E9CA8}"/>
          </ac:picMkLst>
        </pc:picChg>
        <pc:picChg chg="del">
          <ac:chgData name="Hans Wallenius" userId="b464c349e65f9a22" providerId="LiveId" clId="{9C48E512-456E-4D1A-AD45-F7D134249612}" dt="2025-01-21T20:46:01.285" v="337" actId="478"/>
          <ac:picMkLst>
            <pc:docMk/>
            <pc:sldMk cId="2623029746" sldId="275"/>
            <ac:picMk id="7" creationId="{6F78448D-2C47-439C-F0DA-D3E958BD85D5}"/>
          </ac:picMkLst>
        </pc:picChg>
        <pc:picChg chg="del">
          <ac:chgData name="Hans Wallenius" userId="b464c349e65f9a22" providerId="LiveId" clId="{9C48E512-456E-4D1A-AD45-F7D134249612}" dt="2025-01-21T21:22:54.359" v="784" actId="478"/>
          <ac:picMkLst>
            <pc:docMk/>
            <pc:sldMk cId="2623029746" sldId="275"/>
            <ac:picMk id="9" creationId="{154C4033-E40C-91D8-40A5-8DA0D2E161F4}"/>
          </ac:picMkLst>
        </pc:picChg>
        <pc:picChg chg="add mod">
          <ac:chgData name="Hans Wallenius" userId="b464c349e65f9a22" providerId="LiveId" clId="{9C48E512-456E-4D1A-AD45-F7D134249612}" dt="2025-01-21T21:23:06.485" v="788" actId="14100"/>
          <ac:picMkLst>
            <pc:docMk/>
            <pc:sldMk cId="2623029746" sldId="275"/>
            <ac:picMk id="10" creationId="{50E47164-EAC9-9377-D573-EB6E2415AD6C}"/>
          </ac:picMkLst>
        </pc:picChg>
        <pc:picChg chg="add mod">
          <ac:chgData name="Hans Wallenius" userId="b464c349e65f9a22" providerId="LiveId" clId="{9C48E512-456E-4D1A-AD45-F7D134249612}" dt="2025-01-21T21:32:38.670" v="962" actId="14100"/>
          <ac:picMkLst>
            <pc:docMk/>
            <pc:sldMk cId="2623029746" sldId="275"/>
            <ac:picMk id="11" creationId="{2ECBECCE-4C4F-D843-9B18-A4BA599D41D6}"/>
          </ac:picMkLst>
        </pc:picChg>
        <pc:picChg chg="del">
          <ac:chgData name="Hans Wallenius" userId="b464c349e65f9a22" providerId="LiveId" clId="{9C48E512-456E-4D1A-AD45-F7D134249612}" dt="2025-01-21T21:22:56.466" v="785" actId="478"/>
          <ac:picMkLst>
            <pc:docMk/>
            <pc:sldMk cId="2623029746" sldId="275"/>
            <ac:picMk id="12" creationId="{C49F1F3B-4B72-0765-8651-DDFD20F9C5B0}"/>
          </ac:picMkLst>
        </pc:picChg>
        <pc:picChg chg="del">
          <ac:chgData name="Hans Wallenius" userId="b464c349e65f9a22" providerId="LiveId" clId="{9C48E512-456E-4D1A-AD45-F7D134249612}" dt="2025-01-21T21:32:28.087" v="959" actId="478"/>
          <ac:picMkLst>
            <pc:docMk/>
            <pc:sldMk cId="2623029746" sldId="275"/>
            <ac:picMk id="15" creationId="{AFAAF1A2-E127-01BE-528B-50EB6C97439B}"/>
          </ac:picMkLst>
        </pc:picChg>
      </pc:sldChg>
      <pc:sldChg chg="addSp delSp modSp mod">
        <pc:chgData name="Hans Wallenius" userId="b464c349e65f9a22" providerId="LiveId" clId="{9C48E512-456E-4D1A-AD45-F7D134249612}" dt="2025-01-21T21:38:02.446" v="1035" actId="1076"/>
        <pc:sldMkLst>
          <pc:docMk/>
          <pc:sldMk cId="2418247883" sldId="288"/>
        </pc:sldMkLst>
        <pc:spChg chg="mod">
          <ac:chgData name="Hans Wallenius" userId="b464c349e65f9a22" providerId="LiveId" clId="{9C48E512-456E-4D1A-AD45-F7D134249612}" dt="2025-01-21T21:33:34.432" v="982" actId="20577"/>
          <ac:spMkLst>
            <pc:docMk/>
            <pc:sldMk cId="2418247883" sldId="288"/>
            <ac:spMk id="3" creationId="{08653CB1-4F32-4A5A-A8AF-8192CE339451}"/>
          </ac:spMkLst>
        </pc:spChg>
        <pc:picChg chg="add mod">
          <ac:chgData name="Hans Wallenius" userId="b464c349e65f9a22" providerId="LiveId" clId="{9C48E512-456E-4D1A-AD45-F7D134249612}" dt="2025-01-21T21:32:19.470" v="958" actId="1076"/>
          <ac:picMkLst>
            <pc:docMk/>
            <pc:sldMk cId="2418247883" sldId="288"/>
            <ac:picMk id="5" creationId="{1408D26B-BC5D-1256-0DE3-2901FB796DBA}"/>
          </ac:picMkLst>
        </pc:picChg>
        <pc:picChg chg="del">
          <ac:chgData name="Hans Wallenius" userId="b464c349e65f9a22" providerId="LiveId" clId="{9C48E512-456E-4D1A-AD45-F7D134249612}" dt="2025-01-21T21:32:07.177" v="954" actId="478"/>
          <ac:picMkLst>
            <pc:docMk/>
            <pc:sldMk cId="2418247883" sldId="288"/>
            <ac:picMk id="6" creationId="{2C529D94-5BE7-F62A-EDEA-324F0ABDB627}"/>
          </ac:picMkLst>
        </pc:picChg>
        <pc:picChg chg="add mod">
          <ac:chgData name="Hans Wallenius" userId="b464c349e65f9a22" providerId="LiveId" clId="{9C48E512-456E-4D1A-AD45-F7D134249612}" dt="2025-01-21T21:34:42.869" v="992" actId="14100"/>
          <ac:picMkLst>
            <pc:docMk/>
            <pc:sldMk cId="2418247883" sldId="288"/>
            <ac:picMk id="8" creationId="{69DB1BE0-F235-CA30-97B6-BCE960C1DDAD}"/>
          </ac:picMkLst>
        </pc:picChg>
        <pc:picChg chg="del">
          <ac:chgData name="Hans Wallenius" userId="b464c349e65f9a22" providerId="LiveId" clId="{9C48E512-456E-4D1A-AD45-F7D134249612}" dt="2025-01-21T21:33:13.819" v="963" actId="478"/>
          <ac:picMkLst>
            <pc:docMk/>
            <pc:sldMk cId="2418247883" sldId="288"/>
            <ac:picMk id="9" creationId="{06EA3921-5B7F-E73F-F156-32B0944DD0E7}"/>
          </ac:picMkLst>
        </pc:picChg>
        <pc:picChg chg="add mod">
          <ac:chgData name="Hans Wallenius" userId="b464c349e65f9a22" providerId="LiveId" clId="{9C48E512-456E-4D1A-AD45-F7D134249612}" dt="2025-01-21T21:34:49.982" v="994" actId="14100"/>
          <ac:picMkLst>
            <pc:docMk/>
            <pc:sldMk cId="2418247883" sldId="288"/>
            <ac:picMk id="11" creationId="{BB7083BD-25C2-456E-61F8-BB67BE9716CE}"/>
          </ac:picMkLst>
        </pc:picChg>
        <pc:picChg chg="del">
          <ac:chgData name="Hans Wallenius" userId="b464c349e65f9a22" providerId="LiveId" clId="{9C48E512-456E-4D1A-AD45-F7D134249612}" dt="2025-01-21T21:34:14.842" v="983" actId="478"/>
          <ac:picMkLst>
            <pc:docMk/>
            <pc:sldMk cId="2418247883" sldId="288"/>
            <ac:picMk id="12" creationId="{6D760EE8-1B92-6C15-A6D1-87D13BBF777B}"/>
          </ac:picMkLst>
        </pc:picChg>
        <pc:picChg chg="add mod">
          <ac:chgData name="Hans Wallenius" userId="b464c349e65f9a22" providerId="LiveId" clId="{9C48E512-456E-4D1A-AD45-F7D134249612}" dt="2025-01-21T21:37:56.148" v="1034" actId="1076"/>
          <ac:picMkLst>
            <pc:docMk/>
            <pc:sldMk cId="2418247883" sldId="288"/>
            <ac:picMk id="14" creationId="{913B57B5-EEB3-062E-035E-1DDF3F2975D3}"/>
          </ac:picMkLst>
        </pc:picChg>
        <pc:picChg chg="add mod">
          <ac:chgData name="Hans Wallenius" userId="b464c349e65f9a22" providerId="LiveId" clId="{9C48E512-456E-4D1A-AD45-F7D134249612}" dt="2025-01-21T21:37:56.148" v="1034" actId="1076"/>
          <ac:picMkLst>
            <pc:docMk/>
            <pc:sldMk cId="2418247883" sldId="288"/>
            <ac:picMk id="16" creationId="{DFAEBEC9-7863-4E28-C66C-2686969E0986}"/>
          </ac:picMkLst>
        </pc:picChg>
        <pc:picChg chg="add mod">
          <ac:chgData name="Hans Wallenius" userId="b464c349e65f9a22" providerId="LiveId" clId="{9C48E512-456E-4D1A-AD45-F7D134249612}" dt="2025-01-21T21:38:02.446" v="1035" actId="1076"/>
          <ac:picMkLst>
            <pc:docMk/>
            <pc:sldMk cId="2418247883" sldId="288"/>
            <ac:picMk id="18" creationId="{EC0D9BCD-6E75-DCCF-FEEB-870B85CE7189}"/>
          </ac:picMkLst>
        </pc:picChg>
        <pc:picChg chg="add mod">
          <ac:chgData name="Hans Wallenius" userId="b464c349e65f9a22" providerId="LiveId" clId="{9C48E512-456E-4D1A-AD45-F7D134249612}" dt="2025-01-21T21:37:56.148" v="1034" actId="1076"/>
          <ac:picMkLst>
            <pc:docMk/>
            <pc:sldMk cId="2418247883" sldId="288"/>
            <ac:picMk id="20" creationId="{57559640-2E0F-1246-126B-ABF08151C424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09T14:31:18.210" idx="1">
    <p:pos x="10" y="10"/>
    <p:text>23qss x we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3B494-C79A-4474-A7E0-90DCEC53C3AC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B46F0-54E7-400B-8EAB-1EF0788242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624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1421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891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387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84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362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92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7B41B-1D2F-4673-8240-6F95F7596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B7AB2DA-A8F6-4E53-A108-B5000833A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891821B-1F54-4DD0-B523-678BC6B6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8E3781-4F0C-4C8F-B8DD-91F6B2E4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4E74A3-0DBD-47EE-8446-FBBFE981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924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6A801B-7523-48A6-9E76-D619AA5D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91733FC-AC91-4C26-8887-9E9322782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3844EB-9194-4C14-A740-D257F10D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FA51FC-ADFF-4C6B-89A8-C58313D3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05FAB2-4FAE-4294-8CFE-F00299BE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84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83B214E-6248-4A4C-96BC-4A0C6A7B0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E143B7B-A6D0-4BA6-B8A8-DCCBA2730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459141-1D11-4177-BCF4-8ADB8569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EDF385-6778-4255-A3E0-9322137B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9653F7-200F-400A-AD9B-9097EC02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68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2F9F38-EF45-4277-863C-C1A4C1F6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B2FF81-C210-488F-A9BA-F4FB13AE4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4008F1-A342-443F-A281-C7E2FA6B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9BD9CE-D6FD-4B0B-A146-225C8FF6B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90E8EF-2532-4B14-A8E3-EC78B8DE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216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F71DC1-CD25-4A6C-8DD7-52808E92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4F2178-F133-4A66-9E72-B16C590C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C2858D-A473-4409-AD01-E679025D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923E0E-9669-464C-BDC1-6165C64D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B84933-50FB-4B55-B6DE-25A3383D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52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7843AC-E522-4626-AD87-F01B9BB7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C67B4A-CCA7-4A68-B1E3-2DA45FF4B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2E955DF-93F3-48D8-AA74-18DF75BFE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EA413C-1A34-49B2-86EB-718A791B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31A2F70-C3B4-477C-8B1A-089C1B80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A6C3EC-C337-4719-9E36-46BD6261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20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988116-2C23-4635-B90E-CE90A1AE2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329B6-EE46-4C58-9E1E-7614A00B2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4258EC5-4A54-4DB7-B1B0-63AAFF73C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1DDE7AC-66C0-41F1-8D94-735BC2284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BA7A90D-6424-454E-81DC-99370D069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441D218-14D2-427F-B7F3-FD87B041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2F92FAE-4AEC-477A-8AF4-C672A7F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75E9B94-654B-43F1-BEFB-B6D234DF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46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2E3277-B8A1-41B0-B621-5197B5BB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4BFA10C-C122-4201-A3C7-08434E66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C5824C-15E4-4F39-AF02-450EDC28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70B4B03-F84D-4FA3-B3F3-7346A1B6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823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F4EF0E2-1271-413E-ABBE-CFF80C48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62A7589-C4A0-4249-B9EF-7C56EF7B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CC79DC7-6D57-4B05-A0A3-75DDD1FE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59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7D9199-12C0-4D29-A381-D54770D8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3E5A13-C083-4AA6-880A-8EEFC7C09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57F437-F852-42B4-BBC8-712149539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993CE2D-57F1-40EE-B583-5C865F0A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636959-31EE-4AE1-937A-B8E5A936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A110CAC-80A0-41F3-995F-BB3EEF4F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853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680E5-FABB-4816-BA79-8E5B0A22F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69BA678-9401-45D5-9E8E-C35516705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62F2CB-455F-4E8A-ABCE-0D9092C05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87A6565-3112-4DEE-810D-A102E6FE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41E2272-FB81-4DF9-B981-9B122FE8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3A82FB4-579C-49E9-A9F1-46BA031C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157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95C9C84-A71B-4CC6-9B4D-AF4EB6BB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C85D04-A170-4C92-9311-81F6F080F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7AA854-CA97-4272-B844-6DC3AF336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153D9-6893-4AD7-92AA-B79A0C30B6CE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29B8BA-6F86-4846-97C5-8618F2344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CBD3B1-632C-4DD0-B7E3-5C618CFA2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73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9CF6845-E153-6368-DDB5-FA9518C98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29" y="1951958"/>
            <a:ext cx="1274676" cy="445803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A0CB350-8176-EAB1-8088-F304DF1E9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651" y="1929518"/>
            <a:ext cx="1300782" cy="448047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0E47164-EAC9-9377-D573-EB6E2415A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981" y="1929517"/>
            <a:ext cx="1444611" cy="445803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ECBECCE-4C4F-D843-9B18-A4BA599D4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2823" y="1940737"/>
            <a:ext cx="1238719" cy="4480471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545C896-E62E-1022-EAEC-610DF53B13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8985" y="1951958"/>
            <a:ext cx="1399327" cy="445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2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4DB2E8-7EFE-4217-9BF5-624850C6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3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dirty="0"/>
              <a:t>Munskänkarna Ljungskile Vintips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100F6C-592F-458A-A30F-2ADCDE0A7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32" y="1719871"/>
            <a:ext cx="10429568" cy="566129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Presentation av lotterivinerna  24 april 2024   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A6FA8E0-CA3F-4939-965C-06B080A2A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053793"/>
              </p:ext>
            </p:extLst>
          </p:nvPr>
        </p:nvGraphicFramePr>
        <p:xfrm>
          <a:off x="231558" y="2363379"/>
          <a:ext cx="11814916" cy="3342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8379">
                  <a:extLst>
                    <a:ext uri="{9D8B030D-6E8A-4147-A177-3AD203B41FA5}">
                      <a16:colId xmlns:a16="http://schemas.microsoft.com/office/drawing/2014/main" val="3486464246"/>
                    </a:ext>
                  </a:extLst>
                </a:gridCol>
                <a:gridCol w="1326042">
                  <a:extLst>
                    <a:ext uri="{9D8B030D-6E8A-4147-A177-3AD203B41FA5}">
                      <a16:colId xmlns:a16="http://schemas.microsoft.com/office/drawing/2014/main" val="3875140790"/>
                    </a:ext>
                  </a:extLst>
                </a:gridCol>
                <a:gridCol w="2282959">
                  <a:extLst>
                    <a:ext uri="{9D8B030D-6E8A-4147-A177-3AD203B41FA5}">
                      <a16:colId xmlns:a16="http://schemas.microsoft.com/office/drawing/2014/main" val="1251212419"/>
                    </a:ext>
                  </a:extLst>
                </a:gridCol>
                <a:gridCol w="541596">
                  <a:extLst>
                    <a:ext uri="{9D8B030D-6E8A-4147-A177-3AD203B41FA5}">
                      <a16:colId xmlns:a16="http://schemas.microsoft.com/office/drawing/2014/main" val="417999321"/>
                    </a:ext>
                  </a:extLst>
                </a:gridCol>
                <a:gridCol w="4347103">
                  <a:extLst>
                    <a:ext uri="{9D8B030D-6E8A-4147-A177-3AD203B41FA5}">
                      <a16:colId xmlns:a16="http://schemas.microsoft.com/office/drawing/2014/main" val="1860863864"/>
                    </a:ext>
                  </a:extLst>
                </a:gridCol>
                <a:gridCol w="618837">
                  <a:extLst>
                    <a:ext uri="{9D8B030D-6E8A-4147-A177-3AD203B41FA5}">
                      <a16:colId xmlns:a16="http://schemas.microsoft.com/office/drawing/2014/main" val="3600916106"/>
                    </a:ext>
                  </a:extLst>
                </a:gridCol>
              </a:tblGrid>
              <a:tr h="875648">
                <a:tc>
                  <a:txBody>
                    <a:bodyPr/>
                    <a:lstStyle/>
                    <a:p>
                      <a:pPr algn="just" fontAlgn="b"/>
                      <a:r>
                        <a:rPr lang="sv-SE" sz="1400" u="none" strike="noStrike" dirty="0">
                          <a:effectLst/>
                        </a:rPr>
                        <a:t>Namn 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 err="1">
                          <a:effectLst/>
                        </a:rPr>
                        <a:t>Systemb</a:t>
                      </a:r>
                      <a:r>
                        <a:rPr lang="sv-SE" sz="1400" u="none" strike="noStrike" dirty="0">
                          <a:effectLst/>
                        </a:rPr>
                        <a:t>. nr 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Land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År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Druva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u="none" strike="noStrike" dirty="0">
                          <a:effectLst/>
                        </a:rPr>
                        <a:t>Pris sek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/>
                </a:tc>
                <a:extLst>
                  <a:ext uri="{0D108BD9-81ED-4DB2-BD59-A6C34878D82A}">
                    <a16:rowId xmlns:a16="http://schemas.microsoft.com/office/drawing/2014/main" val="1072866967"/>
                  </a:ext>
                </a:extLst>
              </a:tr>
              <a:tr h="602154">
                <a:tc>
                  <a:txBody>
                    <a:bodyPr/>
                    <a:lstStyle/>
                    <a:p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1+1=3 Merlot Cabernet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20113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Merlot, Cabernet Sauvignon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3811667899"/>
                  </a:ext>
                </a:extLst>
              </a:tr>
              <a:tr h="607669">
                <a:tc>
                  <a:txBody>
                    <a:bodyPr/>
                    <a:lstStyle/>
                    <a:p>
                      <a:r>
                        <a:rPr lang="sv-SE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Menade </a:t>
                      </a:r>
                      <a:r>
                        <a:rPr lang="sv-SE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Verdejo</a:t>
                      </a:r>
                      <a:endParaRPr lang="sv-SE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52966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Spanien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</a:t>
                      </a:r>
                      <a:r>
                        <a:rPr lang="sv-SE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Verdejo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2451803521"/>
                  </a:ext>
                </a:extLst>
              </a:tr>
              <a:tr h="452759">
                <a:tc>
                  <a:txBody>
                    <a:bodyPr/>
                    <a:lstStyle/>
                    <a:p>
                      <a:r>
                        <a:rPr lang="sv-SE" sz="1200" b="0" i="0" dirty="0" err="1">
                          <a:solidFill>
                            <a:srgbClr val="2D2926"/>
                          </a:solidFill>
                          <a:effectLst/>
                          <a:latin typeface="MonopolWebText-Regular"/>
                        </a:rPr>
                        <a:t>Artuke</a:t>
                      </a:r>
                      <a:r>
                        <a:rPr lang="sv-SE" sz="1200" b="0" i="0" dirty="0">
                          <a:solidFill>
                            <a:srgbClr val="2D2926"/>
                          </a:solidFill>
                          <a:effectLst/>
                          <a:latin typeface="MonopolWebText-Regular"/>
                        </a:rPr>
                        <a:t> Rioja Tinto</a:t>
                      </a:r>
                      <a:endParaRPr lang="it-IT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76549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Tempranillo, 5% 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viura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3471367387"/>
                  </a:ext>
                </a:extLst>
              </a:tr>
              <a:tr h="4328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>
                          <a:solidFill>
                            <a:srgbClr val="2D2926"/>
                          </a:solidFill>
                          <a:effectLst/>
                        </a:rPr>
                        <a:t>Va! </a:t>
                      </a:r>
                      <a:r>
                        <a:rPr lang="fr-FR" sz="1200" b="0" i="0" dirty="0" err="1">
                          <a:solidFill>
                            <a:srgbClr val="2D2926"/>
                          </a:solidFill>
                          <a:effectLst/>
                        </a:rPr>
                        <a:t>Tempranillo</a:t>
                      </a:r>
                      <a:endParaRPr lang="fr-FR" sz="1200" b="0" i="0" dirty="0">
                        <a:solidFill>
                          <a:srgbClr val="2D2926"/>
                        </a:solidFill>
                        <a:effectLst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81595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Tempranillo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699755186"/>
                  </a:ext>
                </a:extLst>
              </a:tr>
              <a:tr h="251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Marques</a:t>
                      </a:r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Riscal</a:t>
                      </a:r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Reserva</a:t>
                      </a:r>
                      <a:endParaRPr lang="sv-SE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2573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 Tempranillo, 10% </a:t>
                      </a:r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Mazuelo</a:t>
                      </a:r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10% </a:t>
                      </a:r>
                      <a:r>
                        <a:rPr lang="sv-SE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Graciano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281686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50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32500" lnSpcReduction="20000"/>
          </a:bodyPr>
          <a:lstStyle/>
          <a:p>
            <a:r>
              <a:rPr lang="sv-SE" sz="80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1+1=3 Merlot Cabernet Sauvignon</a:t>
            </a:r>
            <a:endParaRPr lang="sv-SE" sz="60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1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6CBC032-7E11-42D4-FEA3-DBF39A21C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5247"/>
            <a:ext cx="1332771" cy="466120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3ED8E109-F890-E47E-FB6D-08B3DD571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66" y="735173"/>
            <a:ext cx="4454939" cy="2295658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21C4C8F9-08FD-7F66-BD63-8D9D495E2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866" y="3177221"/>
            <a:ext cx="4973738" cy="3589235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BE7C8C48-6D06-3A85-D004-362CF4D42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604" y="909593"/>
            <a:ext cx="4694327" cy="2662948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11315240-F8EC-A8EF-C450-54B7AF754E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604" y="4922884"/>
            <a:ext cx="4648603" cy="563524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48A948D2-254D-13E8-AA3A-F86F6D1BEB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604" y="5455520"/>
            <a:ext cx="3520745" cy="1358818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2A5A264C-B131-642D-9D3E-AB10454789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5742" y="3725697"/>
            <a:ext cx="4694327" cy="10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1382" y="385067"/>
            <a:ext cx="6134100" cy="436562"/>
          </a:xfrm>
        </p:spPr>
        <p:txBody>
          <a:bodyPr>
            <a:normAutofit fontScale="92500" lnSpcReduction="20000"/>
          </a:bodyPr>
          <a:lstStyle/>
          <a:p>
            <a:r>
              <a:rPr lang="sv-SE" sz="3200" dirty="0"/>
              <a:t>Menade </a:t>
            </a:r>
            <a:r>
              <a:rPr lang="sv-SE" sz="3200" dirty="0" err="1"/>
              <a:t>Verdejo</a:t>
            </a:r>
            <a:endParaRPr lang="sv-SE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"/>
            <a:endParaRPr lang="sv-SE" sz="35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"/>
            <a:endParaRPr lang="sv-SE" sz="4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2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C51112A-4929-3194-F824-79805E049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7" y="2504315"/>
            <a:ext cx="1234547" cy="425232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4283B7D-D3D4-0E2B-2863-9BE35743B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468" y="1406940"/>
            <a:ext cx="5143946" cy="219475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58E07532-3E10-5BB6-BFA4-48615B569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938" y="1407111"/>
            <a:ext cx="4509791" cy="199065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25FCEE95-2EBD-C8E1-9DB8-8083BBBAC30B}"/>
              </a:ext>
            </a:extLst>
          </p:cNvPr>
          <p:cNvSpPr txBox="1"/>
          <p:nvPr/>
        </p:nvSpPr>
        <p:spPr>
          <a:xfrm>
            <a:off x="1940767" y="3994998"/>
            <a:ext cx="3811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Fräscht med lätt aromatiska toner, stråk av </a:t>
            </a:r>
            <a:r>
              <a:rPr lang="sv-SE" dirty="0" err="1"/>
              <a:t>äpplen,vinbär</a:t>
            </a:r>
            <a:r>
              <a:rPr lang="sv-SE" dirty="0"/>
              <a:t> och färska </a:t>
            </a:r>
            <a:r>
              <a:rPr lang="sv-SE" dirty="0" err="1"/>
              <a:t>örter.Fin</a:t>
            </a:r>
            <a:r>
              <a:rPr lang="sv-SE" dirty="0"/>
              <a:t> längd med angenäm avrundning</a:t>
            </a:r>
          </a:p>
          <a:p>
            <a:r>
              <a:rPr lang="sv-SE" dirty="0"/>
              <a:t>Bra köp i Allt om Vin</a:t>
            </a:r>
          </a:p>
        </p:txBody>
      </p:sp>
      <p:sp>
        <p:nvSpPr>
          <p:cNvPr id="14" name="Stjärna: 5 punkter 13">
            <a:extLst>
              <a:ext uri="{FF2B5EF4-FFF2-40B4-BE49-F238E27FC236}">
                <a16:creationId xmlns:a16="http://schemas.microsoft.com/office/drawing/2014/main" id="{B9B8CBD1-387E-88C4-2509-6B4BE9F0DCDF}"/>
              </a:ext>
            </a:extLst>
          </p:cNvPr>
          <p:cNvSpPr/>
          <p:nvPr/>
        </p:nvSpPr>
        <p:spPr>
          <a:xfrm>
            <a:off x="1940767" y="5379618"/>
            <a:ext cx="600414" cy="49949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Stjärna: 5 punkter 14">
            <a:extLst>
              <a:ext uri="{FF2B5EF4-FFF2-40B4-BE49-F238E27FC236}">
                <a16:creationId xmlns:a16="http://schemas.microsoft.com/office/drawing/2014/main" id="{DEACF741-B270-29D0-699A-8235E3CBDFE1}"/>
              </a:ext>
            </a:extLst>
          </p:cNvPr>
          <p:cNvSpPr/>
          <p:nvPr/>
        </p:nvSpPr>
        <p:spPr>
          <a:xfrm>
            <a:off x="2600093" y="5379618"/>
            <a:ext cx="600414" cy="49949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Stjärna: 5 punkter 15">
            <a:extLst>
              <a:ext uri="{FF2B5EF4-FFF2-40B4-BE49-F238E27FC236}">
                <a16:creationId xmlns:a16="http://schemas.microsoft.com/office/drawing/2014/main" id="{23FA245E-8D92-95AC-EBE8-DAC522D91F01}"/>
              </a:ext>
            </a:extLst>
          </p:cNvPr>
          <p:cNvSpPr/>
          <p:nvPr/>
        </p:nvSpPr>
        <p:spPr>
          <a:xfrm>
            <a:off x="3259419" y="5387066"/>
            <a:ext cx="600414" cy="49949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27CDBE31-740A-B4EE-DBDB-E04F2D7972A2}"/>
              </a:ext>
            </a:extLst>
          </p:cNvPr>
          <p:cNvSpPr txBox="1"/>
          <p:nvPr/>
        </p:nvSpPr>
        <p:spPr>
          <a:xfrm>
            <a:off x="3987532" y="5354289"/>
            <a:ext cx="712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=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54777EA-8894-D359-F4CB-E456269615B0}"/>
              </a:ext>
            </a:extLst>
          </p:cNvPr>
          <p:cNvSpPr txBox="1"/>
          <p:nvPr/>
        </p:nvSpPr>
        <p:spPr>
          <a:xfrm>
            <a:off x="4352249" y="5451060"/>
            <a:ext cx="231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Bra vin av god kvalitet</a:t>
            </a:r>
          </a:p>
        </p:txBody>
      </p:sp>
    </p:spTree>
    <p:extLst>
      <p:ext uri="{BB962C8B-B14F-4D97-AF65-F5344CB8AC3E}">
        <p14:creationId xmlns:p14="http://schemas.microsoft.com/office/powerpoint/2010/main" val="117991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47500" lnSpcReduction="20000"/>
          </a:bodyPr>
          <a:lstStyle/>
          <a:p>
            <a:pPr algn="l" fontAlgn="b"/>
            <a:r>
              <a:rPr lang="sv-SE" sz="6600" b="0" i="0" dirty="0">
                <a:solidFill>
                  <a:srgbClr val="2D2926"/>
                </a:solidFill>
                <a:effectLst/>
                <a:latin typeface="MonopolWebText-Regular"/>
              </a:rPr>
              <a:t>                 </a:t>
            </a:r>
            <a:r>
              <a:rPr lang="sv-SE" sz="6600" b="0" i="0" dirty="0" err="1">
                <a:solidFill>
                  <a:srgbClr val="2D2926"/>
                </a:solidFill>
                <a:effectLst/>
                <a:latin typeface="MonopolWebText-Regular"/>
              </a:rPr>
              <a:t>Artuke</a:t>
            </a:r>
            <a:endParaRPr lang="sv-SE" sz="4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3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9B7D2D5-79E1-F710-92D7-81E60A12E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767" y="1326756"/>
            <a:ext cx="5151566" cy="224809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753F5F1-F4B7-A74E-330D-54BDE120A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044" y="1326756"/>
            <a:ext cx="2592189" cy="2059547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38B1B572-DFE2-70F6-C6C6-D83080B27A80}"/>
              </a:ext>
            </a:extLst>
          </p:cNvPr>
          <p:cNvSpPr txBox="1"/>
          <p:nvPr/>
        </p:nvSpPr>
        <p:spPr>
          <a:xfrm>
            <a:off x="1940767" y="3994998"/>
            <a:ext cx="3811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Fräscht med lätt aromatiska toner, stråk av äpplen, vinbär och färska örter. Fin längd med angenäm avrundning</a:t>
            </a:r>
          </a:p>
          <a:p>
            <a:r>
              <a:rPr lang="sv-SE" dirty="0"/>
              <a:t>Fynd i Allt om Vin</a:t>
            </a:r>
          </a:p>
        </p:txBody>
      </p:sp>
      <p:sp>
        <p:nvSpPr>
          <p:cNvPr id="15" name="Stjärna: 5 punkter 14">
            <a:extLst>
              <a:ext uri="{FF2B5EF4-FFF2-40B4-BE49-F238E27FC236}">
                <a16:creationId xmlns:a16="http://schemas.microsoft.com/office/drawing/2014/main" id="{20571F6E-00C7-0D4F-B970-E73A63B8CF31}"/>
              </a:ext>
            </a:extLst>
          </p:cNvPr>
          <p:cNvSpPr/>
          <p:nvPr/>
        </p:nvSpPr>
        <p:spPr>
          <a:xfrm>
            <a:off x="1940767" y="5549746"/>
            <a:ext cx="600414" cy="49949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Stjärna: 5 punkter 16">
            <a:extLst>
              <a:ext uri="{FF2B5EF4-FFF2-40B4-BE49-F238E27FC236}">
                <a16:creationId xmlns:a16="http://schemas.microsoft.com/office/drawing/2014/main" id="{62617C76-981A-C488-C18A-CACF8A943A16}"/>
              </a:ext>
            </a:extLst>
          </p:cNvPr>
          <p:cNvSpPr/>
          <p:nvPr/>
        </p:nvSpPr>
        <p:spPr>
          <a:xfrm>
            <a:off x="2600093" y="5549746"/>
            <a:ext cx="600414" cy="49949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Stjärna: 5 punkter 17">
            <a:extLst>
              <a:ext uri="{FF2B5EF4-FFF2-40B4-BE49-F238E27FC236}">
                <a16:creationId xmlns:a16="http://schemas.microsoft.com/office/drawing/2014/main" id="{95414EA4-ED8B-1A35-1754-3DC260C87CC4}"/>
              </a:ext>
            </a:extLst>
          </p:cNvPr>
          <p:cNvSpPr/>
          <p:nvPr/>
        </p:nvSpPr>
        <p:spPr>
          <a:xfrm>
            <a:off x="3259419" y="5557194"/>
            <a:ext cx="600414" cy="49949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5301EEC3-8B31-8088-189D-26AD55A649FC}"/>
              </a:ext>
            </a:extLst>
          </p:cNvPr>
          <p:cNvSpPr txBox="1"/>
          <p:nvPr/>
        </p:nvSpPr>
        <p:spPr>
          <a:xfrm>
            <a:off x="4604225" y="5524417"/>
            <a:ext cx="712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=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37411B2D-529A-0016-D2A7-64E151853A3D}"/>
              </a:ext>
            </a:extLst>
          </p:cNvPr>
          <p:cNvSpPr txBox="1"/>
          <p:nvPr/>
        </p:nvSpPr>
        <p:spPr>
          <a:xfrm>
            <a:off x="4968942" y="5621188"/>
            <a:ext cx="336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Ett utmärkt vin av bra karaktär </a:t>
            </a:r>
          </a:p>
        </p:txBody>
      </p:sp>
      <p:sp>
        <p:nvSpPr>
          <p:cNvPr id="21" name="Stjärna: 5 punkter 20">
            <a:extLst>
              <a:ext uri="{FF2B5EF4-FFF2-40B4-BE49-F238E27FC236}">
                <a16:creationId xmlns:a16="http://schemas.microsoft.com/office/drawing/2014/main" id="{5B902998-67AF-C5FD-7804-93A26F1FFFE8}"/>
              </a:ext>
            </a:extLst>
          </p:cNvPr>
          <p:cNvSpPr/>
          <p:nvPr/>
        </p:nvSpPr>
        <p:spPr>
          <a:xfrm>
            <a:off x="3911564" y="5560732"/>
            <a:ext cx="600414" cy="49949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9CFD347-778C-791A-5536-AFCA2F47A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10" y="2005745"/>
            <a:ext cx="1402202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8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5236" y="230812"/>
            <a:ext cx="9282546" cy="436562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chemeClr val="dk1"/>
                </a:solidFill>
              </a:rPr>
              <a:t>Va !</a:t>
            </a:r>
            <a:endParaRPr lang="sv-SE" sz="20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4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A8CC236-9AED-E1C8-CDC0-7D984047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1" y="2248075"/>
            <a:ext cx="1451883" cy="448047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A46162C-2BEB-54E4-6951-EB1A1A16D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569" y="1397557"/>
            <a:ext cx="5090601" cy="214902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D3FB0A9-0014-6EF3-1FCA-71F4C126A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549" y="1679944"/>
            <a:ext cx="2641619" cy="1950355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4ED028D1-1EE4-8D38-A03D-BBF47473BA15}"/>
              </a:ext>
            </a:extLst>
          </p:cNvPr>
          <p:cNvSpPr txBox="1"/>
          <p:nvPr/>
        </p:nvSpPr>
        <p:spPr>
          <a:xfrm>
            <a:off x="1940767" y="3994998"/>
            <a:ext cx="3811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Saftig fruktighet, toner av björnbär, viol och lite vanilj. Smidig saftig stil med lite tryck i avslutningen.</a:t>
            </a:r>
          </a:p>
          <a:p>
            <a:r>
              <a:rPr lang="sv-SE" dirty="0"/>
              <a:t>Fynd i Allt om Vin</a:t>
            </a:r>
          </a:p>
        </p:txBody>
      </p:sp>
      <p:sp>
        <p:nvSpPr>
          <p:cNvPr id="13" name="Stjärna: 5 punkter 12">
            <a:extLst>
              <a:ext uri="{FF2B5EF4-FFF2-40B4-BE49-F238E27FC236}">
                <a16:creationId xmlns:a16="http://schemas.microsoft.com/office/drawing/2014/main" id="{7BC322F2-7EAD-8F3C-84C1-EBFEFE55B01D}"/>
              </a:ext>
            </a:extLst>
          </p:cNvPr>
          <p:cNvSpPr/>
          <p:nvPr/>
        </p:nvSpPr>
        <p:spPr>
          <a:xfrm>
            <a:off x="1940767" y="5549746"/>
            <a:ext cx="600414" cy="49949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Stjärna: 5 punkter 13">
            <a:extLst>
              <a:ext uri="{FF2B5EF4-FFF2-40B4-BE49-F238E27FC236}">
                <a16:creationId xmlns:a16="http://schemas.microsoft.com/office/drawing/2014/main" id="{0BAF70A7-C3BA-AEC5-33D0-6849026CDE72}"/>
              </a:ext>
            </a:extLst>
          </p:cNvPr>
          <p:cNvSpPr/>
          <p:nvPr/>
        </p:nvSpPr>
        <p:spPr>
          <a:xfrm>
            <a:off x="2600093" y="5549746"/>
            <a:ext cx="600414" cy="49949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Stjärna: 5 punkter 14">
            <a:extLst>
              <a:ext uri="{FF2B5EF4-FFF2-40B4-BE49-F238E27FC236}">
                <a16:creationId xmlns:a16="http://schemas.microsoft.com/office/drawing/2014/main" id="{8DEAF6DE-5927-8BC0-CD94-F9BAA7D317C6}"/>
              </a:ext>
            </a:extLst>
          </p:cNvPr>
          <p:cNvSpPr/>
          <p:nvPr/>
        </p:nvSpPr>
        <p:spPr>
          <a:xfrm>
            <a:off x="3259419" y="5557194"/>
            <a:ext cx="600414" cy="49949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27DC0283-3FE0-46F3-59D9-D0374B76ACEC}"/>
              </a:ext>
            </a:extLst>
          </p:cNvPr>
          <p:cNvSpPr txBox="1"/>
          <p:nvPr/>
        </p:nvSpPr>
        <p:spPr>
          <a:xfrm>
            <a:off x="4604225" y="5524417"/>
            <a:ext cx="712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=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C90E1E6-3770-8F9A-861E-2D345D789E97}"/>
              </a:ext>
            </a:extLst>
          </p:cNvPr>
          <p:cNvSpPr txBox="1"/>
          <p:nvPr/>
        </p:nvSpPr>
        <p:spPr>
          <a:xfrm>
            <a:off x="4968942" y="5621188"/>
            <a:ext cx="336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Ett utmärkt vin av bra karaktär </a:t>
            </a:r>
          </a:p>
        </p:txBody>
      </p:sp>
      <p:sp>
        <p:nvSpPr>
          <p:cNvPr id="18" name="Stjärna: 5 punkter 17">
            <a:extLst>
              <a:ext uri="{FF2B5EF4-FFF2-40B4-BE49-F238E27FC236}">
                <a16:creationId xmlns:a16="http://schemas.microsoft.com/office/drawing/2014/main" id="{F037931C-641D-2E12-921F-447DE2730D70}"/>
              </a:ext>
            </a:extLst>
          </p:cNvPr>
          <p:cNvSpPr/>
          <p:nvPr/>
        </p:nvSpPr>
        <p:spPr>
          <a:xfrm>
            <a:off x="3911564" y="5560732"/>
            <a:ext cx="600414" cy="49949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791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3960" y="376294"/>
            <a:ext cx="8383515" cy="436562"/>
          </a:xfrm>
        </p:spPr>
        <p:txBody>
          <a:bodyPr>
            <a:noAutofit/>
          </a:bodyPr>
          <a:lstStyle/>
          <a:p>
            <a:pPr lvl="5" algn="l"/>
            <a:r>
              <a:rPr lang="fr-FR" sz="2400" b="0" i="0" dirty="0">
                <a:solidFill>
                  <a:srgbClr val="2D2926"/>
                </a:solidFill>
                <a:effectLst/>
              </a:rPr>
              <a:t>Marques de </a:t>
            </a:r>
            <a:r>
              <a:rPr lang="fr-FR" sz="2400" b="0" i="0" dirty="0" err="1">
                <a:solidFill>
                  <a:srgbClr val="2D2926"/>
                </a:solidFill>
                <a:effectLst/>
              </a:rPr>
              <a:t>Riscal</a:t>
            </a:r>
            <a:endParaRPr lang="fr-FR" sz="2400" b="0" i="0" dirty="0">
              <a:solidFill>
                <a:srgbClr val="2D2926"/>
              </a:solidFill>
              <a:effectLst/>
            </a:endParaRPr>
          </a:p>
          <a:p>
            <a:endParaRPr lang="de-DE" sz="2600" b="0" i="0" dirty="0">
              <a:solidFill>
                <a:srgbClr val="2D2926"/>
              </a:solidFill>
              <a:effectLst/>
              <a:latin typeface="MonopolWebText-Regular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812634" y="692719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5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408D26B-BC5D-1256-0DE3-2901FB796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18" y="2105247"/>
            <a:ext cx="1291032" cy="466968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9DB1BE0-F235-CA30-97B6-BCE960C1D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022" y="1180821"/>
            <a:ext cx="4130398" cy="214851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BB7083BD-25C2-456E-61F8-BB67BE971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535" y="3329340"/>
            <a:ext cx="4721047" cy="3528659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913B57B5-EEB3-062E-035E-1DDF3F297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3529" y="1229461"/>
            <a:ext cx="4778154" cy="2568572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DFAEBEC9-7863-4E28-C66C-2686969E09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8837" y="4863309"/>
            <a:ext cx="3467400" cy="4644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EC0D9BCD-6E75-DCCF-FEEB-870B85CE71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4833" y="3890894"/>
            <a:ext cx="3482642" cy="957876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57559640-2E0F-1246-126B-ABF08151C4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6938" y="5342248"/>
            <a:ext cx="3673158" cy="12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4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>
            <a:extLst>
              <a:ext uri="{FF2B5EF4-FFF2-40B4-BE49-F238E27FC236}">
                <a16:creationId xmlns:a16="http://schemas.microsoft.com/office/drawing/2014/main" id="{10E9FB92-8845-7F03-0405-3676F7C5F7C6}"/>
              </a:ext>
            </a:extLst>
          </p:cNvPr>
          <p:cNvSpPr txBox="1"/>
          <p:nvPr/>
        </p:nvSpPr>
        <p:spPr>
          <a:xfrm>
            <a:off x="233916" y="459256"/>
            <a:ext cx="8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1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77897A1-6FD2-2149-03AA-B037089B84B4}"/>
              </a:ext>
            </a:extLst>
          </p:cNvPr>
          <p:cNvSpPr txBox="1"/>
          <p:nvPr/>
        </p:nvSpPr>
        <p:spPr>
          <a:xfrm>
            <a:off x="250344" y="3847506"/>
            <a:ext cx="8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1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EFBE245-B844-6595-81F6-DC4E4C48C606}"/>
              </a:ext>
            </a:extLst>
          </p:cNvPr>
          <p:cNvSpPr txBox="1"/>
          <p:nvPr/>
        </p:nvSpPr>
        <p:spPr>
          <a:xfrm>
            <a:off x="2737828" y="472681"/>
            <a:ext cx="8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2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3E6E7A55-56BA-DF03-B954-396833C64839}"/>
              </a:ext>
            </a:extLst>
          </p:cNvPr>
          <p:cNvSpPr txBox="1"/>
          <p:nvPr/>
        </p:nvSpPr>
        <p:spPr>
          <a:xfrm>
            <a:off x="2754256" y="3860931"/>
            <a:ext cx="8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2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DB764E2-60E3-D518-9398-664D8EE722E6}"/>
              </a:ext>
            </a:extLst>
          </p:cNvPr>
          <p:cNvSpPr txBox="1"/>
          <p:nvPr/>
        </p:nvSpPr>
        <p:spPr>
          <a:xfrm>
            <a:off x="5241740" y="486106"/>
            <a:ext cx="8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3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BDEB172-3ECA-E267-A7B2-A53AA9A162E8}"/>
              </a:ext>
            </a:extLst>
          </p:cNvPr>
          <p:cNvSpPr txBox="1"/>
          <p:nvPr/>
        </p:nvSpPr>
        <p:spPr>
          <a:xfrm>
            <a:off x="5258168" y="3874356"/>
            <a:ext cx="8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3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E0133F3E-18AD-C9CC-D1DF-6C797BEE2A3E}"/>
              </a:ext>
            </a:extLst>
          </p:cNvPr>
          <p:cNvSpPr txBox="1"/>
          <p:nvPr/>
        </p:nvSpPr>
        <p:spPr>
          <a:xfrm>
            <a:off x="7745652" y="499531"/>
            <a:ext cx="8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4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097EEEB3-2E11-3262-8692-6B057A43CC68}"/>
              </a:ext>
            </a:extLst>
          </p:cNvPr>
          <p:cNvSpPr txBox="1"/>
          <p:nvPr/>
        </p:nvSpPr>
        <p:spPr>
          <a:xfrm>
            <a:off x="7628455" y="3874356"/>
            <a:ext cx="8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4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C1BB305A-4E9F-FB9B-2243-09D7DAA83E65}"/>
              </a:ext>
            </a:extLst>
          </p:cNvPr>
          <p:cNvSpPr txBox="1"/>
          <p:nvPr/>
        </p:nvSpPr>
        <p:spPr>
          <a:xfrm>
            <a:off x="10078427" y="512956"/>
            <a:ext cx="98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5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C0B6F7A8-7981-AF1A-AD6D-A65C5CCD8546}"/>
              </a:ext>
            </a:extLst>
          </p:cNvPr>
          <p:cNvSpPr txBox="1"/>
          <p:nvPr/>
        </p:nvSpPr>
        <p:spPr>
          <a:xfrm>
            <a:off x="9973797" y="3887781"/>
            <a:ext cx="8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5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CBCFE2-5AA7-A48A-F24B-4818A00F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17" y="682885"/>
            <a:ext cx="816500" cy="285970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0F74E34-9A4B-6026-5084-33E2D4477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64" y="3998295"/>
            <a:ext cx="816500" cy="285970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C88A29D-DF91-3862-B05B-7D3B8F1EE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68805" y="739872"/>
            <a:ext cx="816500" cy="280433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B543380-9F06-A0D9-272C-019320CF7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08761" y="4025980"/>
            <a:ext cx="816500" cy="280433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2AA6EB8-CC71-8A70-2851-41A1519E0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43922"/>
            <a:ext cx="898542" cy="289866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201CF09-1E5A-9BBE-B6F1-B155EB0BA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31645"/>
            <a:ext cx="898542" cy="289866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9CFB3CA-C078-9F5F-253D-FE44A44E2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0817" y="663403"/>
            <a:ext cx="939787" cy="289866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52AFECA-6BC5-FF9C-3F32-1A9761483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152" y="3887781"/>
            <a:ext cx="939787" cy="2898668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CD394A8D-0BFC-C983-AD42-A1F7FAF96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6754" y="643922"/>
            <a:ext cx="800584" cy="2898668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B7FFD818-B2B5-85C5-DA27-ABAA370742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6754" y="3931645"/>
            <a:ext cx="800584" cy="289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15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24026</TotalTime>
  <Words>235</Words>
  <Application>Microsoft Office PowerPoint</Application>
  <PresentationFormat>Bredbild</PresentationFormat>
  <Paragraphs>77</Paragraphs>
  <Slides>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MonopolWebText-Regular</vt:lpstr>
      <vt:lpstr>Office-tema</vt:lpstr>
      <vt:lpstr>PowerPoint-presentation</vt:lpstr>
      <vt:lpstr>Munskänkarna Ljungskile Vintips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 Wallenius</dc:creator>
  <cp:lastModifiedBy>Hans Wallenius</cp:lastModifiedBy>
  <cp:revision>81</cp:revision>
  <cp:lastPrinted>2024-10-09T12:01:52Z</cp:lastPrinted>
  <dcterms:created xsi:type="dcterms:W3CDTF">2020-09-16T09:13:19Z</dcterms:created>
  <dcterms:modified xsi:type="dcterms:W3CDTF">2025-01-22T13:11:17Z</dcterms:modified>
</cp:coreProperties>
</file>