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71" r:id="rId3"/>
    <p:sldId id="273" r:id="rId4"/>
    <p:sldId id="265" r:id="rId5"/>
    <p:sldId id="272" r:id="rId6"/>
    <p:sldId id="267" r:id="rId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132" autoAdjust="0"/>
  </p:normalViewPr>
  <p:slideViewPr>
    <p:cSldViewPr snapToGrid="0">
      <p:cViewPr varScale="1">
        <p:scale>
          <a:sx n="80" d="100"/>
          <a:sy n="80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Wallenius" userId="b464c349e65f9a22" providerId="LiveId" clId="{AF45BF75-3204-49ED-9CC8-6E884AA65D6F}"/>
    <pc:docChg chg="undo custSel addSld modSld modNotesMaster">
      <pc:chgData name="Hans Wallenius" userId="b464c349e65f9a22" providerId="LiveId" clId="{AF45BF75-3204-49ED-9CC8-6E884AA65D6F}" dt="2023-04-20T17:23:13.788" v="1286" actId="20577"/>
      <pc:docMkLst>
        <pc:docMk/>
      </pc:docMkLst>
      <pc:sldChg chg="addSp delSp modSp mod">
        <pc:chgData name="Hans Wallenius" userId="b464c349e65f9a22" providerId="LiveId" clId="{AF45BF75-3204-49ED-9CC8-6E884AA65D6F}" dt="2023-04-20T17:04:02.440" v="757" actId="1076"/>
        <pc:sldMkLst>
          <pc:docMk/>
          <pc:sldMk cId="2760215891" sldId="265"/>
        </pc:sldMkLst>
        <pc:spChg chg="mod">
          <ac:chgData name="Hans Wallenius" userId="b464c349e65f9a22" providerId="LiveId" clId="{AF45BF75-3204-49ED-9CC8-6E884AA65D6F}" dt="2023-04-20T16:57:19.450" v="536" actId="20577"/>
          <ac:spMkLst>
            <pc:docMk/>
            <pc:sldMk cId="2760215891" sldId="265"/>
            <ac:spMk id="3" creationId="{08653CB1-4F32-4A5A-A8AF-8192CE339451}"/>
          </ac:spMkLst>
        </pc:spChg>
        <pc:spChg chg="add mod">
          <ac:chgData name="Hans Wallenius" userId="b464c349e65f9a22" providerId="LiveId" clId="{AF45BF75-3204-49ED-9CC8-6E884AA65D6F}" dt="2023-04-20T17:04:02.440" v="757" actId="1076"/>
          <ac:spMkLst>
            <pc:docMk/>
            <pc:sldMk cId="2760215891" sldId="265"/>
            <ac:spMk id="13" creationId="{77A7D29F-F8A6-D4F5-8D5A-654E88CE7353}"/>
          </ac:spMkLst>
        </pc:spChg>
        <pc:spChg chg="add del mod">
          <ac:chgData name="Hans Wallenius" userId="b464c349e65f9a22" providerId="LiveId" clId="{AF45BF75-3204-49ED-9CC8-6E884AA65D6F}" dt="2023-04-20T17:00:43.454" v="565"/>
          <ac:spMkLst>
            <pc:docMk/>
            <pc:sldMk cId="2760215891" sldId="265"/>
            <ac:spMk id="14" creationId="{7A84C77F-D3CE-4D14-CE73-3818DC5FE094}"/>
          </ac:spMkLst>
        </pc:spChg>
        <pc:spChg chg="add mod">
          <ac:chgData name="Hans Wallenius" userId="b464c349e65f9a22" providerId="LiveId" clId="{AF45BF75-3204-49ED-9CC8-6E884AA65D6F}" dt="2023-04-20T17:03:39.483" v="755" actId="14100"/>
          <ac:spMkLst>
            <pc:docMk/>
            <pc:sldMk cId="2760215891" sldId="265"/>
            <ac:spMk id="15" creationId="{DF77D0CD-96C4-BE03-F514-DD65518D8409}"/>
          </ac:spMkLst>
        </pc:spChg>
        <pc:picChg chg="del">
          <ac:chgData name="Hans Wallenius" userId="b464c349e65f9a22" providerId="LiveId" clId="{AF45BF75-3204-49ED-9CC8-6E884AA65D6F}" dt="2023-04-20T14:42:14.449" v="517" actId="478"/>
          <ac:picMkLst>
            <pc:docMk/>
            <pc:sldMk cId="2760215891" sldId="265"/>
            <ac:picMk id="5" creationId="{45D36F57-DF12-16BE-B268-FB88E30BCC7F}"/>
          </ac:picMkLst>
        </pc:picChg>
        <pc:picChg chg="add del mod">
          <ac:chgData name="Hans Wallenius" userId="b464c349e65f9a22" providerId="LiveId" clId="{AF45BF75-3204-49ED-9CC8-6E884AA65D6F}" dt="2023-03-30T12:26:26.643" v="222" actId="478"/>
          <ac:picMkLst>
            <pc:docMk/>
            <pc:sldMk cId="2760215891" sldId="265"/>
            <ac:picMk id="6" creationId="{CAD93A01-3F91-A8C8-3A5F-59D29386F85A}"/>
          </ac:picMkLst>
        </pc:picChg>
        <pc:picChg chg="add mod">
          <ac:chgData name="Hans Wallenius" userId="b464c349e65f9a22" providerId="LiveId" clId="{AF45BF75-3204-49ED-9CC8-6E884AA65D6F}" dt="2023-04-20T14:42:34.964" v="523" actId="1076"/>
          <ac:picMkLst>
            <pc:docMk/>
            <pc:sldMk cId="2760215891" sldId="265"/>
            <ac:picMk id="6" creationId="{F848A52A-993C-8421-6B8B-BA753629DA28}"/>
          </ac:picMkLst>
        </pc:picChg>
        <pc:picChg chg="add mod">
          <ac:chgData name="Hans Wallenius" userId="b464c349e65f9a22" providerId="LiveId" clId="{AF45BF75-3204-49ED-9CC8-6E884AA65D6F}" dt="2023-03-30T12:26:42.440" v="225" actId="14100"/>
          <ac:picMkLst>
            <pc:docMk/>
            <pc:sldMk cId="2760215891" sldId="265"/>
            <ac:picMk id="7" creationId="{19D39C27-7D25-03EC-DEE2-66485CC50050}"/>
          </ac:picMkLst>
        </pc:picChg>
        <pc:picChg chg="del">
          <ac:chgData name="Hans Wallenius" userId="b464c349e65f9a22" providerId="LiveId" clId="{AF45BF75-3204-49ED-9CC8-6E884AA65D6F}" dt="2023-03-29T21:33:13.339" v="120" actId="478"/>
          <ac:picMkLst>
            <pc:docMk/>
            <pc:sldMk cId="2760215891" sldId="265"/>
            <ac:picMk id="7" creationId="{671D3B03-6891-51E5-97BC-E4A9BA48DF4A}"/>
          </ac:picMkLst>
        </pc:picChg>
        <pc:picChg chg="add mod">
          <ac:chgData name="Hans Wallenius" userId="b464c349e65f9a22" providerId="LiveId" clId="{AF45BF75-3204-49ED-9CC8-6E884AA65D6F}" dt="2023-04-20T14:43:14.390" v="527" actId="14100"/>
          <ac:picMkLst>
            <pc:docMk/>
            <pc:sldMk cId="2760215891" sldId="265"/>
            <ac:picMk id="9" creationId="{CA634FA2-623A-F20A-9FEA-F64C064D0C00}"/>
          </ac:picMkLst>
        </pc:picChg>
        <pc:picChg chg="del mod">
          <ac:chgData name="Hans Wallenius" userId="b464c349e65f9a22" providerId="LiveId" clId="{AF45BF75-3204-49ED-9CC8-6E884AA65D6F}" dt="2023-04-20T14:43:04.475" v="524" actId="478"/>
          <ac:picMkLst>
            <pc:docMk/>
            <pc:sldMk cId="2760215891" sldId="265"/>
            <ac:picMk id="10" creationId="{BF54F1AC-D084-04D7-5004-35B47B30FEFD}"/>
          </ac:picMkLst>
        </pc:picChg>
        <pc:picChg chg="add del mod">
          <ac:chgData name="Hans Wallenius" userId="b464c349e65f9a22" providerId="LiveId" clId="{AF45BF75-3204-49ED-9CC8-6E884AA65D6F}" dt="2023-04-20T16:58:42.333" v="539" actId="478"/>
          <ac:picMkLst>
            <pc:docMk/>
            <pc:sldMk cId="2760215891" sldId="265"/>
            <ac:picMk id="12" creationId="{3452F0DD-1CDC-6E4C-469D-E12FBF4DEA04}"/>
          </ac:picMkLst>
        </pc:picChg>
      </pc:sldChg>
      <pc:sldChg chg="addSp delSp modSp mod">
        <pc:chgData name="Hans Wallenius" userId="b464c349e65f9a22" providerId="LiveId" clId="{AF45BF75-3204-49ED-9CC8-6E884AA65D6F}" dt="2023-04-20T17:23:13.788" v="1286" actId="20577"/>
        <pc:sldMkLst>
          <pc:docMk/>
          <pc:sldMk cId="1017545342" sldId="267"/>
        </pc:sldMkLst>
        <pc:spChg chg="add mod">
          <ac:chgData name="Hans Wallenius" userId="b464c349e65f9a22" providerId="LiveId" clId="{AF45BF75-3204-49ED-9CC8-6E884AA65D6F}" dt="2023-04-20T17:23:13.788" v="1286" actId="20577"/>
          <ac:spMkLst>
            <pc:docMk/>
            <pc:sldMk cId="1017545342" sldId="267"/>
            <ac:spMk id="11" creationId="{86C290D8-A20C-C970-DF6C-3BA10056FD47}"/>
          </ac:spMkLst>
        </pc:spChg>
        <pc:picChg chg="add mod">
          <ac:chgData name="Hans Wallenius" userId="b464c349e65f9a22" providerId="LiveId" clId="{AF45BF75-3204-49ED-9CC8-6E884AA65D6F}" dt="2023-03-30T14:00:04.795" v="379" actId="14100"/>
          <ac:picMkLst>
            <pc:docMk/>
            <pc:sldMk cId="1017545342" sldId="267"/>
            <ac:picMk id="4" creationId="{2FFC0798-FBE0-6768-8F4C-52E37294D950}"/>
          </ac:picMkLst>
        </pc:picChg>
        <pc:picChg chg="add del mod">
          <ac:chgData name="Hans Wallenius" userId="b464c349e65f9a22" providerId="LiveId" clId="{AF45BF75-3204-49ED-9CC8-6E884AA65D6F}" dt="2023-03-30T12:28:58.545" v="245" actId="478"/>
          <ac:picMkLst>
            <pc:docMk/>
            <pc:sldMk cId="1017545342" sldId="267"/>
            <ac:picMk id="5" creationId="{3BE4F2FD-33F6-D4C9-5701-14B63FD984A0}"/>
          </ac:picMkLst>
        </pc:picChg>
        <pc:picChg chg="del">
          <ac:chgData name="Hans Wallenius" userId="b464c349e65f9a22" providerId="LiveId" clId="{AF45BF75-3204-49ED-9CC8-6E884AA65D6F}" dt="2023-04-20T17:20:07.396" v="1129" actId="478"/>
          <ac:picMkLst>
            <pc:docMk/>
            <pc:sldMk cId="1017545342" sldId="267"/>
            <ac:picMk id="6" creationId="{991BD0C8-0726-153A-B4EE-E7F9A652C838}"/>
          </ac:picMkLst>
        </pc:picChg>
        <pc:picChg chg="del">
          <ac:chgData name="Hans Wallenius" userId="b464c349e65f9a22" providerId="LiveId" clId="{AF45BF75-3204-49ED-9CC8-6E884AA65D6F}" dt="2023-03-29T21:37:46.325" v="128" actId="478"/>
          <ac:picMkLst>
            <pc:docMk/>
            <pc:sldMk cId="1017545342" sldId="267"/>
            <ac:picMk id="7" creationId="{4CEF6EE4-978F-C4B0-019C-FE5A89FE46E6}"/>
          </ac:picMkLst>
        </pc:picChg>
        <pc:picChg chg="add mod">
          <ac:chgData name="Hans Wallenius" userId="b464c349e65f9a22" providerId="LiveId" clId="{AF45BF75-3204-49ED-9CC8-6E884AA65D6F}" dt="2023-04-20T17:20:18.984" v="1132" actId="14100"/>
          <ac:picMkLst>
            <pc:docMk/>
            <pc:sldMk cId="1017545342" sldId="267"/>
            <ac:picMk id="7" creationId="{AEF6F80F-BFD5-8EC6-11E2-BC48F3365477}"/>
          </ac:picMkLst>
        </pc:picChg>
        <pc:picChg chg="add mod">
          <ac:chgData name="Hans Wallenius" userId="b464c349e65f9a22" providerId="LiveId" clId="{AF45BF75-3204-49ED-9CC8-6E884AA65D6F}" dt="2023-04-20T17:21:02.786" v="1135" actId="1076"/>
          <ac:picMkLst>
            <pc:docMk/>
            <pc:sldMk cId="1017545342" sldId="267"/>
            <ac:picMk id="9" creationId="{8BD0606D-9946-D00C-7B37-12F5771F68A4}"/>
          </ac:picMkLst>
        </pc:picChg>
        <pc:picChg chg="del">
          <ac:chgData name="Hans Wallenius" userId="b464c349e65f9a22" providerId="LiveId" clId="{AF45BF75-3204-49ED-9CC8-6E884AA65D6F}" dt="2023-04-20T17:20:22.280" v="1133" actId="478"/>
          <ac:picMkLst>
            <pc:docMk/>
            <pc:sldMk cId="1017545342" sldId="267"/>
            <ac:picMk id="10" creationId="{F03367D7-87F8-DD48-D646-10981FA02AEB}"/>
          </ac:picMkLst>
        </pc:picChg>
      </pc:sldChg>
      <pc:sldChg chg="addSp delSp modSp mod">
        <pc:chgData name="Hans Wallenius" userId="b464c349e65f9a22" providerId="LiveId" clId="{AF45BF75-3204-49ED-9CC8-6E884AA65D6F}" dt="2023-04-20T14:12:35.848" v="472" actId="14100"/>
        <pc:sldMkLst>
          <pc:docMk/>
          <pc:sldMk cId="172105277" sldId="271"/>
        </pc:sldMkLst>
        <pc:spChg chg="mod">
          <ac:chgData name="Hans Wallenius" userId="b464c349e65f9a22" providerId="LiveId" clId="{AF45BF75-3204-49ED-9CC8-6E884AA65D6F}" dt="2023-04-20T13:52:05.242" v="439" actId="20577"/>
          <ac:spMkLst>
            <pc:docMk/>
            <pc:sldMk cId="172105277" sldId="271"/>
            <ac:spMk id="3" creationId="{08653CB1-4F32-4A5A-A8AF-8192CE339451}"/>
          </ac:spMkLst>
        </pc:spChg>
        <pc:picChg chg="add del mod">
          <ac:chgData name="Hans Wallenius" userId="b464c349e65f9a22" providerId="LiveId" clId="{AF45BF75-3204-49ED-9CC8-6E884AA65D6F}" dt="2023-04-20T13:52:16.891" v="440" actId="478"/>
          <ac:picMkLst>
            <pc:docMk/>
            <pc:sldMk cId="172105277" sldId="271"/>
            <ac:picMk id="4" creationId="{991A832B-6D84-DECE-8E90-AC48ACD94572}"/>
          </ac:picMkLst>
        </pc:picChg>
        <pc:picChg chg="del">
          <ac:chgData name="Hans Wallenius" userId="b464c349e65f9a22" providerId="LiveId" clId="{AF45BF75-3204-49ED-9CC8-6E884AA65D6F}" dt="2023-04-20T13:52:20.660" v="441" actId="478"/>
          <ac:picMkLst>
            <pc:docMk/>
            <pc:sldMk cId="172105277" sldId="271"/>
            <ac:picMk id="5" creationId="{020F5BF4-2A66-BD32-49C3-6A3695A1BFF7}"/>
          </ac:picMkLst>
        </pc:picChg>
        <pc:picChg chg="add mod">
          <ac:chgData name="Hans Wallenius" userId="b464c349e65f9a22" providerId="LiveId" clId="{AF45BF75-3204-49ED-9CC8-6E884AA65D6F}" dt="2023-04-20T13:53:23.193" v="444" actId="14100"/>
          <ac:picMkLst>
            <pc:docMk/>
            <pc:sldMk cId="172105277" sldId="271"/>
            <ac:picMk id="7" creationId="{31CC4E16-94D9-86D5-B169-DA5F915C7AA9}"/>
          </ac:picMkLst>
        </pc:picChg>
        <pc:picChg chg="del">
          <ac:chgData name="Hans Wallenius" userId="b464c349e65f9a22" providerId="LiveId" clId="{AF45BF75-3204-49ED-9CC8-6E884AA65D6F}" dt="2023-03-30T12:21:28.007" v="211" actId="478"/>
          <ac:picMkLst>
            <pc:docMk/>
            <pc:sldMk cId="172105277" sldId="271"/>
            <ac:picMk id="7" creationId="{B7571299-9525-C82B-9849-ACAFBB599D74}"/>
          </ac:picMkLst>
        </pc:picChg>
        <pc:picChg chg="add del">
          <ac:chgData name="Hans Wallenius" userId="b464c349e65f9a22" providerId="LiveId" clId="{AF45BF75-3204-49ED-9CC8-6E884AA65D6F}" dt="2023-03-30T12:21:40.559" v="214" actId="478"/>
          <ac:picMkLst>
            <pc:docMk/>
            <pc:sldMk cId="172105277" sldId="271"/>
            <ac:picMk id="8" creationId="{863E39D5-E647-8EC7-91AD-17E9B72C86AC}"/>
          </ac:picMkLst>
        </pc:picChg>
        <pc:picChg chg="del">
          <ac:chgData name="Hans Wallenius" userId="b464c349e65f9a22" providerId="LiveId" clId="{AF45BF75-3204-49ED-9CC8-6E884AA65D6F}" dt="2023-04-20T14:09:15.675" v="445" actId="478"/>
          <ac:picMkLst>
            <pc:docMk/>
            <pc:sldMk cId="172105277" sldId="271"/>
            <ac:picMk id="9" creationId="{CDF631A1-E731-FE62-ED7F-C10DCAB2FEFE}"/>
          </ac:picMkLst>
        </pc:picChg>
        <pc:picChg chg="add mod">
          <ac:chgData name="Hans Wallenius" userId="b464c349e65f9a22" providerId="LiveId" clId="{AF45BF75-3204-49ED-9CC8-6E884AA65D6F}" dt="2023-04-20T14:09:42.002" v="451" actId="14100"/>
          <ac:picMkLst>
            <pc:docMk/>
            <pc:sldMk cId="172105277" sldId="271"/>
            <ac:picMk id="10" creationId="{14C1B812-E81D-68EB-CE5E-3CF45D214089}"/>
          </ac:picMkLst>
        </pc:picChg>
        <pc:picChg chg="del mod">
          <ac:chgData name="Hans Wallenius" userId="b464c349e65f9a22" providerId="LiveId" clId="{AF45BF75-3204-49ED-9CC8-6E884AA65D6F}" dt="2023-04-20T14:09:49.280" v="453" actId="478"/>
          <ac:picMkLst>
            <pc:docMk/>
            <pc:sldMk cId="172105277" sldId="271"/>
            <ac:picMk id="11" creationId="{432DB971-F3D9-6651-358B-88AE514750E0}"/>
          </ac:picMkLst>
        </pc:picChg>
        <pc:picChg chg="add mod">
          <ac:chgData name="Hans Wallenius" userId="b464c349e65f9a22" providerId="LiveId" clId="{AF45BF75-3204-49ED-9CC8-6E884AA65D6F}" dt="2023-03-30T12:27:10.840" v="227" actId="1076"/>
          <ac:picMkLst>
            <pc:docMk/>
            <pc:sldMk cId="172105277" sldId="271"/>
            <ac:picMk id="12" creationId="{F86BF962-9DAF-DB29-A7AA-76F4647FD69E}"/>
          </ac:picMkLst>
        </pc:picChg>
        <pc:picChg chg="del mod">
          <ac:chgData name="Hans Wallenius" userId="b464c349e65f9a22" providerId="LiveId" clId="{AF45BF75-3204-49ED-9CC8-6E884AA65D6F}" dt="2023-04-20T14:12:02.986" v="465" actId="478"/>
          <ac:picMkLst>
            <pc:docMk/>
            <pc:sldMk cId="172105277" sldId="271"/>
            <ac:picMk id="13" creationId="{CE9F0E6E-FB4D-A80A-1F94-37376E45336E}"/>
          </ac:picMkLst>
        </pc:picChg>
        <pc:picChg chg="add mod">
          <ac:chgData name="Hans Wallenius" userId="b464c349e65f9a22" providerId="LiveId" clId="{AF45BF75-3204-49ED-9CC8-6E884AA65D6F}" dt="2023-04-20T14:10:42.709" v="460" actId="14100"/>
          <ac:picMkLst>
            <pc:docMk/>
            <pc:sldMk cId="172105277" sldId="271"/>
            <ac:picMk id="15" creationId="{7D01DE72-8003-22A4-AC54-EF400EEB522C}"/>
          </ac:picMkLst>
        </pc:picChg>
        <pc:picChg chg="add mod">
          <ac:chgData name="Hans Wallenius" userId="b464c349e65f9a22" providerId="LiveId" clId="{AF45BF75-3204-49ED-9CC8-6E884AA65D6F}" dt="2023-04-20T14:12:35.848" v="472" actId="14100"/>
          <ac:picMkLst>
            <pc:docMk/>
            <pc:sldMk cId="172105277" sldId="271"/>
            <ac:picMk id="17" creationId="{AA6C97A6-59F8-3226-DB51-51BB5EEBC2A1}"/>
          </ac:picMkLst>
        </pc:picChg>
        <pc:picChg chg="del">
          <ac:chgData name="Hans Wallenius" userId="b464c349e65f9a22" providerId="LiveId" clId="{AF45BF75-3204-49ED-9CC8-6E884AA65D6F}" dt="2023-04-20T14:11:39.735" v="463" actId="478"/>
          <ac:picMkLst>
            <pc:docMk/>
            <pc:sldMk cId="172105277" sldId="271"/>
            <ac:picMk id="18" creationId="{0EC337EA-B46A-8160-8269-6BEC50A6CEF6}"/>
          </ac:picMkLst>
        </pc:picChg>
        <pc:picChg chg="add mod">
          <ac:chgData name="Hans Wallenius" userId="b464c349e65f9a22" providerId="LiveId" clId="{AF45BF75-3204-49ED-9CC8-6E884AA65D6F}" dt="2023-04-20T14:12:10.179" v="467" actId="1076"/>
          <ac:picMkLst>
            <pc:docMk/>
            <pc:sldMk cId="172105277" sldId="271"/>
            <ac:picMk id="20" creationId="{449F7DA8-09C1-1BEA-39CC-798B5121235A}"/>
          </ac:picMkLst>
        </pc:picChg>
      </pc:sldChg>
      <pc:sldChg chg="addSp delSp modSp mod">
        <pc:chgData name="Hans Wallenius" userId="b464c349e65f9a22" providerId="LiveId" clId="{AF45BF75-3204-49ED-9CC8-6E884AA65D6F}" dt="2023-04-20T17:12:50.516" v="1029" actId="20577"/>
        <pc:sldMkLst>
          <pc:docMk/>
          <pc:sldMk cId="30733266" sldId="272"/>
        </pc:sldMkLst>
        <pc:spChg chg="mod">
          <ac:chgData name="Hans Wallenius" userId="b464c349e65f9a22" providerId="LiveId" clId="{AF45BF75-3204-49ED-9CC8-6E884AA65D6F}" dt="2023-04-20T17:06:39.747" v="767" actId="20577"/>
          <ac:spMkLst>
            <pc:docMk/>
            <pc:sldMk cId="30733266" sldId="272"/>
            <ac:spMk id="3" creationId="{08653CB1-4F32-4A5A-A8AF-8192CE339451}"/>
          </ac:spMkLst>
        </pc:spChg>
        <pc:spChg chg="add mod">
          <ac:chgData name="Hans Wallenius" userId="b464c349e65f9a22" providerId="LiveId" clId="{AF45BF75-3204-49ED-9CC8-6E884AA65D6F}" dt="2023-04-20T17:12:50.516" v="1029" actId="20577"/>
          <ac:spMkLst>
            <pc:docMk/>
            <pc:sldMk cId="30733266" sldId="272"/>
            <ac:spMk id="11" creationId="{A3D365ED-24A5-F6F7-3088-1FAC1BD8E9AD}"/>
          </ac:spMkLst>
        </pc:spChg>
        <pc:picChg chg="del">
          <ac:chgData name="Hans Wallenius" userId="b464c349e65f9a22" providerId="LiveId" clId="{AF45BF75-3204-49ED-9CC8-6E884AA65D6F}" dt="2023-04-20T17:06:14.025" v="758" actId="478"/>
          <ac:picMkLst>
            <pc:docMk/>
            <pc:sldMk cId="30733266" sldId="272"/>
            <ac:picMk id="5" creationId="{BB9F755F-4912-08AE-6049-E1422CE63161}"/>
          </ac:picMkLst>
        </pc:picChg>
        <pc:picChg chg="add mod">
          <ac:chgData name="Hans Wallenius" userId="b464c349e65f9a22" providerId="LiveId" clId="{AF45BF75-3204-49ED-9CC8-6E884AA65D6F}" dt="2023-04-20T17:06:22.682" v="760" actId="1076"/>
          <ac:picMkLst>
            <pc:docMk/>
            <pc:sldMk cId="30733266" sldId="272"/>
            <ac:picMk id="6" creationId="{373AC78A-357D-344C-5628-679590BDE346}"/>
          </ac:picMkLst>
        </pc:picChg>
        <pc:picChg chg="add del mod">
          <ac:chgData name="Hans Wallenius" userId="b464c349e65f9a22" providerId="LiveId" clId="{AF45BF75-3204-49ED-9CC8-6E884AA65D6F}" dt="2023-03-30T12:24:03.100" v="218" actId="478"/>
          <ac:picMkLst>
            <pc:docMk/>
            <pc:sldMk cId="30733266" sldId="272"/>
            <ac:picMk id="6" creationId="{B83770BA-0C0C-4180-684C-37667F555920}"/>
          </ac:picMkLst>
        </pc:picChg>
        <pc:picChg chg="add mod">
          <ac:chgData name="Hans Wallenius" userId="b464c349e65f9a22" providerId="LiveId" clId="{AF45BF75-3204-49ED-9CC8-6E884AA65D6F}" dt="2023-03-30T12:24:13.161" v="220" actId="1076"/>
          <ac:picMkLst>
            <pc:docMk/>
            <pc:sldMk cId="30733266" sldId="272"/>
            <ac:picMk id="7" creationId="{40D04E39-D363-3846-AAF9-D6D0B807A836}"/>
          </ac:picMkLst>
        </pc:picChg>
        <pc:picChg chg="del">
          <ac:chgData name="Hans Wallenius" userId="b464c349e65f9a22" providerId="LiveId" clId="{AF45BF75-3204-49ED-9CC8-6E884AA65D6F}" dt="2023-03-29T21:36:27.718" v="125" actId="478"/>
          <ac:picMkLst>
            <pc:docMk/>
            <pc:sldMk cId="30733266" sldId="272"/>
            <ac:picMk id="7" creationId="{9A01CE79-1B8C-6B46-4132-6AD1FCB5230E}"/>
          </ac:picMkLst>
        </pc:picChg>
        <pc:picChg chg="add mod">
          <ac:chgData name="Hans Wallenius" userId="b464c349e65f9a22" providerId="LiveId" clId="{AF45BF75-3204-49ED-9CC8-6E884AA65D6F}" dt="2023-04-20T17:09:50.945" v="976" actId="14100"/>
          <ac:picMkLst>
            <pc:docMk/>
            <pc:sldMk cId="30733266" sldId="272"/>
            <ac:picMk id="9" creationId="{81CD3CD9-6D0B-CDFE-1717-30D2219791DB}"/>
          </ac:picMkLst>
        </pc:picChg>
        <pc:picChg chg="del">
          <ac:chgData name="Hans Wallenius" userId="b464c349e65f9a22" providerId="LiveId" clId="{AF45BF75-3204-49ED-9CC8-6E884AA65D6F}" dt="2023-04-20T17:06:24.823" v="761" actId="478"/>
          <ac:picMkLst>
            <pc:docMk/>
            <pc:sldMk cId="30733266" sldId="272"/>
            <ac:picMk id="10" creationId="{BA5EDA58-4627-B271-617A-AC6DB846AFD5}"/>
          </ac:picMkLst>
        </pc:picChg>
      </pc:sldChg>
      <pc:sldChg chg="addSp delSp modSp mod">
        <pc:chgData name="Hans Wallenius" userId="b464c349e65f9a22" providerId="LiveId" clId="{AF45BF75-3204-49ED-9CC8-6E884AA65D6F}" dt="2023-04-20T14:40:45.845" v="516" actId="14100"/>
        <pc:sldMkLst>
          <pc:docMk/>
          <pc:sldMk cId="2244543926" sldId="273"/>
        </pc:sldMkLst>
        <pc:spChg chg="mod">
          <ac:chgData name="Hans Wallenius" userId="b464c349e65f9a22" providerId="LiveId" clId="{AF45BF75-3204-49ED-9CC8-6E884AA65D6F}" dt="2023-04-20T14:15:28.419" v="497" actId="20577"/>
          <ac:spMkLst>
            <pc:docMk/>
            <pc:sldMk cId="2244543926" sldId="273"/>
            <ac:spMk id="3" creationId="{08653CB1-4F32-4A5A-A8AF-8192CE339451}"/>
          </ac:spMkLst>
        </pc:spChg>
        <pc:picChg chg="add mod">
          <ac:chgData name="Hans Wallenius" userId="b464c349e65f9a22" providerId="LiveId" clId="{AF45BF75-3204-49ED-9CC8-6E884AA65D6F}" dt="2023-03-29T21:32:21.315" v="119" actId="14100"/>
          <ac:picMkLst>
            <pc:docMk/>
            <pc:sldMk cId="2244543926" sldId="273"/>
            <ac:picMk id="5" creationId="{E354B35F-3CC6-1F17-C4E3-BD061115D4A9}"/>
          </ac:picMkLst>
        </pc:picChg>
        <pc:picChg chg="del">
          <ac:chgData name="Hans Wallenius" userId="b464c349e65f9a22" providerId="LiveId" clId="{AF45BF75-3204-49ED-9CC8-6E884AA65D6F}" dt="2023-04-20T14:15:09.603" v="486" actId="478"/>
          <ac:picMkLst>
            <pc:docMk/>
            <pc:sldMk cId="2244543926" sldId="273"/>
            <ac:picMk id="6" creationId="{D74B3FDA-558F-3F49-75B8-F9426BD4C64A}"/>
          </ac:picMkLst>
        </pc:picChg>
        <pc:picChg chg="add mod">
          <ac:chgData name="Hans Wallenius" userId="b464c349e65f9a22" providerId="LiveId" clId="{AF45BF75-3204-49ED-9CC8-6E884AA65D6F}" dt="2023-04-20T14:15:36.240" v="498" actId="14100"/>
          <ac:picMkLst>
            <pc:docMk/>
            <pc:sldMk cId="2244543926" sldId="273"/>
            <ac:picMk id="7" creationId="{CDB45821-DCA1-A3BC-7B94-2432B5F97726}"/>
          </ac:picMkLst>
        </pc:picChg>
        <pc:picChg chg="del">
          <ac:chgData name="Hans Wallenius" userId="b464c349e65f9a22" providerId="LiveId" clId="{AF45BF75-3204-49ED-9CC8-6E884AA65D6F}" dt="2023-03-29T21:32:10.025" v="116" actId="478"/>
          <ac:picMkLst>
            <pc:docMk/>
            <pc:sldMk cId="2244543926" sldId="273"/>
            <ac:picMk id="7" creationId="{DAD4ECFA-0560-BD46-2314-D25A7BA29B39}"/>
          </ac:picMkLst>
        </pc:picChg>
        <pc:picChg chg="add mod">
          <ac:chgData name="Hans Wallenius" userId="b464c349e65f9a22" providerId="LiveId" clId="{AF45BF75-3204-49ED-9CC8-6E884AA65D6F}" dt="2023-04-20T14:39:31.709" v="508" actId="14100"/>
          <ac:picMkLst>
            <pc:docMk/>
            <pc:sldMk cId="2244543926" sldId="273"/>
            <ac:picMk id="9" creationId="{F4270945-5717-1AF7-4281-DC79726402CF}"/>
          </ac:picMkLst>
        </pc:picChg>
        <pc:picChg chg="del">
          <ac:chgData name="Hans Wallenius" userId="b464c349e65f9a22" providerId="LiveId" clId="{AF45BF75-3204-49ED-9CC8-6E884AA65D6F}" dt="2023-04-20T14:15:11.018" v="487" actId="478"/>
          <ac:picMkLst>
            <pc:docMk/>
            <pc:sldMk cId="2244543926" sldId="273"/>
            <ac:picMk id="10" creationId="{27A96BC2-5A87-CD9F-F917-036B25DA42BF}"/>
          </ac:picMkLst>
        </pc:picChg>
        <pc:picChg chg="add mod">
          <ac:chgData name="Hans Wallenius" userId="b464c349e65f9a22" providerId="LiveId" clId="{AF45BF75-3204-49ED-9CC8-6E884AA65D6F}" dt="2023-04-20T14:39:38.549" v="509" actId="14100"/>
          <ac:picMkLst>
            <pc:docMk/>
            <pc:sldMk cId="2244543926" sldId="273"/>
            <ac:picMk id="12" creationId="{2A09D32F-983A-DCA6-6E4C-1514452EBD17}"/>
          </ac:picMkLst>
        </pc:picChg>
        <pc:picChg chg="add mod">
          <ac:chgData name="Hans Wallenius" userId="b464c349e65f9a22" providerId="LiveId" clId="{AF45BF75-3204-49ED-9CC8-6E884AA65D6F}" dt="2023-04-20T14:40:10.937" v="512" actId="14100"/>
          <ac:picMkLst>
            <pc:docMk/>
            <pc:sldMk cId="2244543926" sldId="273"/>
            <ac:picMk id="14" creationId="{BCD445C7-3D3E-B653-740F-8FDD8FF8BB24}"/>
          </ac:picMkLst>
        </pc:picChg>
        <pc:picChg chg="add mod">
          <ac:chgData name="Hans Wallenius" userId="b464c349e65f9a22" providerId="LiveId" clId="{AF45BF75-3204-49ED-9CC8-6E884AA65D6F}" dt="2023-04-20T14:40:45.845" v="516" actId="14100"/>
          <ac:picMkLst>
            <pc:docMk/>
            <pc:sldMk cId="2244543926" sldId="273"/>
            <ac:picMk id="16" creationId="{D4879408-C7F2-864C-7963-2249979195FB}"/>
          </ac:picMkLst>
        </pc:picChg>
      </pc:sldChg>
      <pc:sldChg chg="modSp mod">
        <pc:chgData name="Hans Wallenius" userId="b464c349e65f9a22" providerId="LiveId" clId="{AF45BF75-3204-49ED-9CC8-6E884AA65D6F}" dt="2023-04-20T17:19:12.080" v="1128" actId="20577"/>
        <pc:sldMkLst>
          <pc:docMk/>
          <pc:sldMk cId="1235505269" sldId="274"/>
        </pc:sldMkLst>
        <pc:graphicFrameChg chg="mod modGraphic">
          <ac:chgData name="Hans Wallenius" userId="b464c349e65f9a22" providerId="LiveId" clId="{AF45BF75-3204-49ED-9CC8-6E884AA65D6F}" dt="2023-04-20T17:19:12.080" v="1128" actId="20577"/>
          <ac:graphicFrameMkLst>
            <pc:docMk/>
            <pc:sldMk cId="1235505269" sldId="274"/>
            <ac:graphicFrameMk id="4" creationId="{1A6FA8E0-CA3F-4939-965C-06B080A2AD63}"/>
          </ac:graphicFrameMkLst>
        </pc:graphicFrameChg>
      </pc:sldChg>
      <pc:sldChg chg="addSp delSp modSp mod">
        <pc:chgData name="Hans Wallenius" userId="b464c349e65f9a22" providerId="LiveId" clId="{AF45BF75-3204-49ED-9CC8-6E884AA65D6F}" dt="2023-03-30T12:29:54.553" v="247" actId="14100"/>
        <pc:sldMkLst>
          <pc:docMk/>
          <pc:sldMk cId="2623029746" sldId="275"/>
        </pc:sldMkLst>
        <pc:picChg chg="add del mod">
          <ac:chgData name="Hans Wallenius" userId="b464c349e65f9a22" providerId="LiveId" clId="{AF45BF75-3204-49ED-9CC8-6E884AA65D6F}" dt="2023-03-30T12:27:31.539" v="231" actId="478"/>
          <ac:picMkLst>
            <pc:docMk/>
            <pc:sldMk cId="2623029746" sldId="275"/>
            <ac:picMk id="2" creationId="{C6B0B709-2E2C-5DA5-6372-1499C9D697EF}"/>
          </ac:picMkLst>
        </pc:picChg>
        <pc:picChg chg="add mod">
          <ac:chgData name="Hans Wallenius" userId="b464c349e65f9a22" providerId="LiveId" clId="{AF45BF75-3204-49ED-9CC8-6E884AA65D6F}" dt="2023-03-30T12:29:54.553" v="247" actId="14100"/>
          <ac:picMkLst>
            <pc:docMk/>
            <pc:sldMk cId="2623029746" sldId="275"/>
            <ac:picMk id="3" creationId="{39100697-32C1-CEC5-BCE3-F318DD66304F}"/>
          </ac:picMkLst>
        </pc:picChg>
        <pc:picChg chg="del">
          <ac:chgData name="Hans Wallenius" userId="b464c349e65f9a22" providerId="LiveId" clId="{AF45BF75-3204-49ED-9CC8-6E884AA65D6F}" dt="2023-03-30T12:27:05.539" v="226" actId="478"/>
          <ac:picMkLst>
            <pc:docMk/>
            <pc:sldMk cId="2623029746" sldId="275"/>
            <ac:picMk id="4" creationId="{D93F15BA-C5EA-105C-D761-940B917C611D}"/>
          </ac:picMkLst>
        </pc:picChg>
        <pc:picChg chg="del">
          <ac:chgData name="Hans Wallenius" userId="b464c349e65f9a22" providerId="LiveId" clId="{AF45BF75-3204-49ED-9CC8-6E884AA65D6F}" dt="2023-03-29T21:38:12.117" v="132" actId="478"/>
          <ac:picMkLst>
            <pc:docMk/>
            <pc:sldMk cId="2623029746" sldId="275"/>
            <ac:picMk id="5" creationId="{03F3DA8C-5137-02B1-8E6D-A3F14A5D12CB}"/>
          </ac:picMkLst>
        </pc:picChg>
        <pc:picChg chg="add mod">
          <ac:chgData name="Hans Wallenius" userId="b464c349e65f9a22" providerId="LiveId" clId="{AF45BF75-3204-49ED-9CC8-6E884AA65D6F}" dt="2023-03-30T12:27:27.662" v="230" actId="14100"/>
          <ac:picMkLst>
            <pc:docMk/>
            <pc:sldMk cId="2623029746" sldId="275"/>
            <ac:picMk id="5" creationId="{0DD22A67-D0B7-526C-2856-6BC85C5F3F8C}"/>
          </ac:picMkLst>
        </pc:picChg>
        <pc:picChg chg="del mod">
          <ac:chgData name="Hans Wallenius" userId="b464c349e65f9a22" providerId="LiveId" clId="{AF45BF75-3204-49ED-9CC8-6E884AA65D6F}" dt="2023-03-30T12:27:57.262" v="236" actId="478"/>
          <ac:picMkLst>
            <pc:docMk/>
            <pc:sldMk cId="2623029746" sldId="275"/>
            <ac:picMk id="6" creationId="{BAF2E31A-71EE-E082-E47E-FEE0EBAE2BDC}"/>
          </ac:picMkLst>
        </pc:picChg>
        <pc:picChg chg="del">
          <ac:chgData name="Hans Wallenius" userId="b464c349e65f9a22" providerId="LiveId" clId="{AF45BF75-3204-49ED-9CC8-6E884AA65D6F}" dt="2023-03-30T12:28:25.448" v="240" actId="478"/>
          <ac:picMkLst>
            <pc:docMk/>
            <pc:sldMk cId="2623029746" sldId="275"/>
            <ac:picMk id="7" creationId="{75711924-8796-F59F-1950-1A372D6497C3}"/>
          </ac:picMkLst>
        </pc:picChg>
        <pc:picChg chg="add mod">
          <ac:chgData name="Hans Wallenius" userId="b464c349e65f9a22" providerId="LiveId" clId="{AF45BF75-3204-49ED-9CC8-6E884AA65D6F}" dt="2023-03-30T12:27:54.866" v="234" actId="14100"/>
          <ac:picMkLst>
            <pc:docMk/>
            <pc:sldMk cId="2623029746" sldId="275"/>
            <ac:picMk id="8" creationId="{4EE9E870-A7E6-A9B4-6AE6-13F3AD47C3E5}"/>
          </ac:picMkLst>
        </pc:picChg>
        <pc:picChg chg="del">
          <ac:chgData name="Hans Wallenius" userId="b464c349e65f9a22" providerId="LiveId" clId="{AF45BF75-3204-49ED-9CC8-6E884AA65D6F}" dt="2023-03-29T21:38:53.361" v="139" actId="478"/>
          <ac:picMkLst>
            <pc:docMk/>
            <pc:sldMk cId="2623029746" sldId="275"/>
            <ac:picMk id="8" creationId="{BDFC26DA-6421-27CE-6CC7-0637C968663E}"/>
          </ac:picMkLst>
        </pc:picChg>
        <pc:picChg chg="add mod">
          <ac:chgData name="Hans Wallenius" userId="b464c349e65f9a22" providerId="LiveId" clId="{AF45BF75-3204-49ED-9CC8-6E884AA65D6F}" dt="2023-03-30T12:28:21.241" v="239" actId="14100"/>
          <ac:picMkLst>
            <pc:docMk/>
            <pc:sldMk cId="2623029746" sldId="275"/>
            <ac:picMk id="9" creationId="{ADFA8FF7-77CF-40E5-E3F3-6AC739A466DE}"/>
          </ac:picMkLst>
        </pc:picChg>
        <pc:picChg chg="add mod">
          <ac:chgData name="Hans Wallenius" userId="b464c349e65f9a22" providerId="LiveId" clId="{AF45BF75-3204-49ED-9CC8-6E884AA65D6F}" dt="2023-03-30T12:28:44.096" v="244" actId="1076"/>
          <ac:picMkLst>
            <pc:docMk/>
            <pc:sldMk cId="2623029746" sldId="275"/>
            <ac:picMk id="10" creationId="{B4AFAC91-4CB9-0605-4FE4-704413F8E27F}"/>
          </ac:picMkLst>
        </pc:picChg>
      </pc:sldChg>
      <pc:sldChg chg="addSp delSp modSp add mod">
        <pc:chgData name="Hans Wallenius" userId="b464c349e65f9a22" providerId="LiveId" clId="{AF45BF75-3204-49ED-9CC8-6E884AA65D6F}" dt="2023-03-30T12:34:21.264" v="271" actId="1076"/>
        <pc:sldMkLst>
          <pc:docMk/>
          <pc:sldMk cId="271763802" sldId="276"/>
        </pc:sldMkLst>
        <pc:picChg chg="add del mod">
          <ac:chgData name="Hans Wallenius" userId="b464c349e65f9a22" providerId="LiveId" clId="{AF45BF75-3204-49ED-9CC8-6E884AA65D6F}" dt="2023-03-30T12:33:50.039" v="264" actId="478"/>
          <ac:picMkLst>
            <pc:docMk/>
            <pc:sldMk cId="271763802" sldId="276"/>
            <ac:picMk id="2" creationId="{B0E4CF45-8637-C079-4079-E75FC703926C}"/>
          </ac:picMkLst>
        </pc:picChg>
        <pc:picChg chg="mod">
          <ac:chgData name="Hans Wallenius" userId="b464c349e65f9a22" providerId="LiveId" clId="{AF45BF75-3204-49ED-9CC8-6E884AA65D6F}" dt="2023-03-30T12:34:11.473" v="269" actId="1076"/>
          <ac:picMkLst>
            <pc:docMk/>
            <pc:sldMk cId="271763802" sldId="276"/>
            <ac:picMk id="3" creationId="{39100697-32C1-CEC5-BCE3-F318DD66304F}"/>
          </ac:picMkLst>
        </pc:picChg>
        <pc:picChg chg="add del mod">
          <ac:chgData name="Hans Wallenius" userId="b464c349e65f9a22" providerId="LiveId" clId="{AF45BF75-3204-49ED-9CC8-6E884AA65D6F}" dt="2023-03-30T12:33:48.812" v="262" actId="478"/>
          <ac:picMkLst>
            <pc:docMk/>
            <pc:sldMk cId="271763802" sldId="276"/>
            <ac:picMk id="4" creationId="{2C629FED-3B4E-D60B-4446-BADA19472905}"/>
          </ac:picMkLst>
        </pc:picChg>
        <pc:picChg chg="del">
          <ac:chgData name="Hans Wallenius" userId="b464c349e65f9a22" providerId="LiveId" clId="{AF45BF75-3204-49ED-9CC8-6E884AA65D6F}" dt="2023-03-30T12:30:36.505" v="253" actId="478"/>
          <ac:picMkLst>
            <pc:docMk/>
            <pc:sldMk cId="271763802" sldId="276"/>
            <ac:picMk id="5" creationId="{0DD22A67-D0B7-526C-2856-6BC85C5F3F8C}"/>
          </ac:picMkLst>
        </pc:picChg>
        <pc:picChg chg="add del mod">
          <ac:chgData name="Hans Wallenius" userId="b464c349e65f9a22" providerId="LiveId" clId="{AF45BF75-3204-49ED-9CC8-6E884AA65D6F}" dt="2023-03-30T12:34:00.676" v="267" actId="478"/>
          <ac:picMkLst>
            <pc:docMk/>
            <pc:sldMk cId="271763802" sldId="276"/>
            <ac:picMk id="6" creationId="{51E7B2ED-B10A-1C0D-8D60-B8BFCA22BF5B}"/>
          </ac:picMkLst>
        </pc:picChg>
        <pc:picChg chg="add del mod">
          <ac:chgData name="Hans Wallenius" userId="b464c349e65f9a22" providerId="LiveId" clId="{AF45BF75-3204-49ED-9CC8-6E884AA65D6F}" dt="2023-03-30T12:34:00.676" v="267" actId="478"/>
          <ac:picMkLst>
            <pc:docMk/>
            <pc:sldMk cId="271763802" sldId="276"/>
            <ac:picMk id="7" creationId="{E2883B8B-E7F5-8EE5-900D-A5C050261CD7}"/>
          </ac:picMkLst>
        </pc:picChg>
        <pc:picChg chg="del">
          <ac:chgData name="Hans Wallenius" userId="b464c349e65f9a22" providerId="LiveId" clId="{AF45BF75-3204-49ED-9CC8-6E884AA65D6F}" dt="2023-03-30T12:30:34.009" v="252" actId="478"/>
          <ac:picMkLst>
            <pc:docMk/>
            <pc:sldMk cId="271763802" sldId="276"/>
            <ac:picMk id="8" creationId="{4EE9E870-A7E6-A9B4-6AE6-13F3AD47C3E5}"/>
          </ac:picMkLst>
        </pc:picChg>
        <pc:picChg chg="mod">
          <ac:chgData name="Hans Wallenius" userId="b464c349e65f9a22" providerId="LiveId" clId="{AF45BF75-3204-49ED-9CC8-6E884AA65D6F}" dt="2023-03-30T12:34:11.473" v="269" actId="1076"/>
          <ac:picMkLst>
            <pc:docMk/>
            <pc:sldMk cId="271763802" sldId="276"/>
            <ac:picMk id="9" creationId="{ADFA8FF7-77CF-40E5-E3F3-6AC739A466DE}"/>
          </ac:picMkLst>
        </pc:picChg>
        <pc:picChg chg="mod">
          <ac:chgData name="Hans Wallenius" userId="b464c349e65f9a22" providerId="LiveId" clId="{AF45BF75-3204-49ED-9CC8-6E884AA65D6F}" dt="2023-03-30T12:34:11.473" v="269" actId="1076"/>
          <ac:picMkLst>
            <pc:docMk/>
            <pc:sldMk cId="271763802" sldId="276"/>
            <ac:picMk id="10" creationId="{B4AFAC91-4CB9-0605-4FE4-704413F8E27F}"/>
          </ac:picMkLst>
        </pc:picChg>
        <pc:picChg chg="add del mod">
          <ac:chgData name="Hans Wallenius" userId="b464c349e65f9a22" providerId="LiveId" clId="{AF45BF75-3204-49ED-9CC8-6E884AA65D6F}" dt="2023-03-30T12:34:00.676" v="267" actId="478"/>
          <ac:picMkLst>
            <pc:docMk/>
            <pc:sldMk cId="271763802" sldId="276"/>
            <ac:picMk id="11" creationId="{4EFB2404-E6CF-9C31-2D80-6D9FB28BD50F}"/>
          </ac:picMkLst>
        </pc:picChg>
        <pc:picChg chg="add del mod">
          <ac:chgData name="Hans Wallenius" userId="b464c349e65f9a22" providerId="LiveId" clId="{AF45BF75-3204-49ED-9CC8-6E884AA65D6F}" dt="2023-03-30T12:34:00.676" v="267" actId="478"/>
          <ac:picMkLst>
            <pc:docMk/>
            <pc:sldMk cId="271763802" sldId="276"/>
            <ac:picMk id="12" creationId="{39B8E1B8-6DCB-E580-D36D-43359DEE83B1}"/>
          </ac:picMkLst>
        </pc:picChg>
        <pc:picChg chg="add del mod">
          <ac:chgData name="Hans Wallenius" userId="b464c349e65f9a22" providerId="LiveId" clId="{AF45BF75-3204-49ED-9CC8-6E884AA65D6F}" dt="2023-03-30T12:34:00.676" v="267" actId="478"/>
          <ac:picMkLst>
            <pc:docMk/>
            <pc:sldMk cId="271763802" sldId="276"/>
            <ac:picMk id="13" creationId="{59199C1A-605D-9DDC-06C3-6CE4687FFB7F}"/>
          </ac:picMkLst>
        </pc:picChg>
        <pc:picChg chg="add mod">
          <ac:chgData name="Hans Wallenius" userId="b464c349e65f9a22" providerId="LiveId" clId="{AF45BF75-3204-49ED-9CC8-6E884AA65D6F}" dt="2023-03-30T12:34:11.473" v="269" actId="1076"/>
          <ac:picMkLst>
            <pc:docMk/>
            <pc:sldMk cId="271763802" sldId="276"/>
            <ac:picMk id="14" creationId="{53D55B5B-DB51-1C26-E16E-4975D04AEE72}"/>
          </ac:picMkLst>
        </pc:picChg>
        <pc:picChg chg="add mod">
          <ac:chgData name="Hans Wallenius" userId="b464c349e65f9a22" providerId="LiveId" clId="{AF45BF75-3204-49ED-9CC8-6E884AA65D6F}" dt="2023-03-30T12:34:11.473" v="269" actId="1076"/>
          <ac:picMkLst>
            <pc:docMk/>
            <pc:sldMk cId="271763802" sldId="276"/>
            <ac:picMk id="15" creationId="{CE03CEB6-E52A-F2A0-8E29-89258115A369}"/>
          </ac:picMkLst>
        </pc:picChg>
        <pc:picChg chg="add mod">
          <ac:chgData name="Hans Wallenius" userId="b464c349e65f9a22" providerId="LiveId" clId="{AF45BF75-3204-49ED-9CC8-6E884AA65D6F}" dt="2023-03-30T12:34:21.264" v="271" actId="1076"/>
          <ac:picMkLst>
            <pc:docMk/>
            <pc:sldMk cId="271763802" sldId="276"/>
            <ac:picMk id="16" creationId="{D82BEA04-94DD-D9C6-A5FE-FD5E83683BD1}"/>
          </ac:picMkLst>
        </pc:picChg>
        <pc:picChg chg="add mod">
          <ac:chgData name="Hans Wallenius" userId="b464c349e65f9a22" providerId="LiveId" clId="{AF45BF75-3204-49ED-9CC8-6E884AA65D6F}" dt="2023-03-30T12:34:21.264" v="271" actId="1076"/>
          <ac:picMkLst>
            <pc:docMk/>
            <pc:sldMk cId="271763802" sldId="276"/>
            <ac:picMk id="17" creationId="{0A96A475-E665-AC56-1A12-4A419CDD5EE6}"/>
          </ac:picMkLst>
        </pc:picChg>
        <pc:picChg chg="add mod">
          <ac:chgData name="Hans Wallenius" userId="b464c349e65f9a22" providerId="LiveId" clId="{AF45BF75-3204-49ED-9CC8-6E884AA65D6F}" dt="2023-03-30T12:34:21.264" v="271" actId="1076"/>
          <ac:picMkLst>
            <pc:docMk/>
            <pc:sldMk cId="271763802" sldId="276"/>
            <ac:picMk id="18" creationId="{2492215A-7B9B-9CAA-F0D8-62B930CB71BC}"/>
          </ac:picMkLst>
        </pc:picChg>
        <pc:picChg chg="add mod">
          <ac:chgData name="Hans Wallenius" userId="b464c349e65f9a22" providerId="LiveId" clId="{AF45BF75-3204-49ED-9CC8-6E884AA65D6F}" dt="2023-03-30T12:34:21.264" v="271" actId="1076"/>
          <ac:picMkLst>
            <pc:docMk/>
            <pc:sldMk cId="271763802" sldId="276"/>
            <ac:picMk id="19" creationId="{555867E3-DDAF-6347-6FC1-7B253C042027}"/>
          </ac:picMkLst>
        </pc:picChg>
        <pc:picChg chg="add mod">
          <ac:chgData name="Hans Wallenius" userId="b464c349e65f9a22" providerId="LiveId" clId="{AF45BF75-3204-49ED-9CC8-6E884AA65D6F}" dt="2023-03-30T12:34:21.264" v="271" actId="1076"/>
          <ac:picMkLst>
            <pc:docMk/>
            <pc:sldMk cId="271763802" sldId="276"/>
            <ac:picMk id="20" creationId="{A0A4DF1C-C10D-2975-DF39-EA74CB90A490}"/>
          </ac:picMkLst>
        </pc:picChg>
      </pc:sldChg>
      <pc:sldChg chg="addSp delSp modSp add mod">
        <pc:chgData name="Hans Wallenius" userId="b464c349e65f9a22" providerId="LiveId" clId="{AF45BF75-3204-49ED-9CC8-6E884AA65D6F}" dt="2023-03-30T13:57:41.517" v="301" actId="403"/>
        <pc:sldMkLst>
          <pc:docMk/>
          <pc:sldMk cId="1540998985" sldId="277"/>
        </pc:sldMkLst>
        <pc:spChg chg="add mod">
          <ac:chgData name="Hans Wallenius" userId="b464c349e65f9a22" providerId="LiveId" clId="{AF45BF75-3204-49ED-9CC8-6E884AA65D6F}" dt="2023-03-30T13:57:41.517" v="301" actId="403"/>
          <ac:spMkLst>
            <pc:docMk/>
            <pc:sldMk cId="1540998985" sldId="277"/>
            <ac:spMk id="2" creationId="{F538B2BC-25F3-5CBF-0C46-426392E30930}"/>
          </ac:spMkLst>
        </pc:spChg>
        <pc:picChg chg="del">
          <ac:chgData name="Hans Wallenius" userId="b464c349e65f9a22" providerId="LiveId" clId="{AF45BF75-3204-49ED-9CC8-6E884AA65D6F}" dt="2023-03-30T13:57:22.961" v="286" actId="478"/>
          <ac:picMkLst>
            <pc:docMk/>
            <pc:sldMk cId="1540998985" sldId="277"/>
            <ac:picMk id="3" creationId="{39100697-32C1-CEC5-BCE3-F318DD66304F}"/>
          </ac:picMkLst>
        </pc:picChg>
        <pc:picChg chg="mod">
          <ac:chgData name="Hans Wallenius" userId="b464c349e65f9a22" providerId="LiveId" clId="{AF45BF75-3204-49ED-9CC8-6E884AA65D6F}" dt="2023-03-30T13:57:25.726" v="287" actId="1076"/>
          <ac:picMkLst>
            <pc:docMk/>
            <pc:sldMk cId="1540998985" sldId="277"/>
            <ac:picMk id="5" creationId="{0DD22A67-D0B7-526C-2856-6BC85C5F3F8C}"/>
          </ac:picMkLst>
        </pc:picChg>
        <pc:picChg chg="del mod">
          <ac:chgData name="Hans Wallenius" userId="b464c349e65f9a22" providerId="LiveId" clId="{AF45BF75-3204-49ED-9CC8-6E884AA65D6F}" dt="2023-03-30T13:57:20.036" v="283" actId="478"/>
          <ac:picMkLst>
            <pc:docMk/>
            <pc:sldMk cId="1540998985" sldId="277"/>
            <ac:picMk id="8" creationId="{4EE9E870-A7E6-A9B4-6AE6-13F3AD47C3E5}"/>
          </ac:picMkLst>
        </pc:picChg>
        <pc:picChg chg="del">
          <ac:chgData name="Hans Wallenius" userId="b464c349e65f9a22" providerId="LiveId" clId="{AF45BF75-3204-49ED-9CC8-6E884AA65D6F}" dt="2023-03-30T13:57:21.124" v="284" actId="478"/>
          <ac:picMkLst>
            <pc:docMk/>
            <pc:sldMk cId="1540998985" sldId="277"/>
            <ac:picMk id="9" creationId="{ADFA8FF7-77CF-40E5-E3F3-6AC739A466DE}"/>
          </ac:picMkLst>
        </pc:picChg>
        <pc:picChg chg="del">
          <ac:chgData name="Hans Wallenius" userId="b464c349e65f9a22" providerId="LiveId" clId="{AF45BF75-3204-49ED-9CC8-6E884AA65D6F}" dt="2023-03-30T13:57:22.058" v="285" actId="478"/>
          <ac:picMkLst>
            <pc:docMk/>
            <pc:sldMk cId="1540998985" sldId="277"/>
            <ac:picMk id="10" creationId="{B4AFAC91-4CB9-0605-4FE4-704413F8E27F}"/>
          </ac:picMkLst>
        </pc:picChg>
      </pc:sldChg>
      <pc:sldChg chg="addSp delSp modSp add mod">
        <pc:chgData name="Hans Wallenius" userId="b464c349e65f9a22" providerId="LiveId" clId="{AF45BF75-3204-49ED-9CC8-6E884AA65D6F}" dt="2023-03-30T13:58:07.620" v="322" actId="14100"/>
        <pc:sldMkLst>
          <pc:docMk/>
          <pc:sldMk cId="3902845982" sldId="278"/>
        </pc:sldMkLst>
        <pc:spChg chg="add mod">
          <ac:chgData name="Hans Wallenius" userId="b464c349e65f9a22" providerId="LiveId" clId="{AF45BF75-3204-49ED-9CC8-6E884AA65D6F}" dt="2023-03-30T13:58:07.620" v="322" actId="14100"/>
          <ac:spMkLst>
            <pc:docMk/>
            <pc:sldMk cId="3902845982" sldId="278"/>
            <ac:spMk id="2" creationId="{361DDDC5-52C8-FB04-779F-D26C4D35B07D}"/>
          </ac:spMkLst>
        </pc:spChg>
        <pc:picChg chg="del">
          <ac:chgData name="Hans Wallenius" userId="b464c349e65f9a22" providerId="LiveId" clId="{AF45BF75-3204-49ED-9CC8-6E884AA65D6F}" dt="2023-03-30T13:57:48.844" v="306" actId="478"/>
          <ac:picMkLst>
            <pc:docMk/>
            <pc:sldMk cId="3902845982" sldId="278"/>
            <ac:picMk id="3" creationId="{39100697-32C1-CEC5-BCE3-F318DD66304F}"/>
          </ac:picMkLst>
        </pc:picChg>
        <pc:picChg chg="del">
          <ac:chgData name="Hans Wallenius" userId="b464c349e65f9a22" providerId="LiveId" clId="{AF45BF75-3204-49ED-9CC8-6E884AA65D6F}" dt="2023-03-30T13:57:45.568" v="302" actId="478"/>
          <ac:picMkLst>
            <pc:docMk/>
            <pc:sldMk cId="3902845982" sldId="278"/>
            <ac:picMk id="5" creationId="{0DD22A67-D0B7-526C-2856-6BC85C5F3F8C}"/>
          </ac:picMkLst>
        </pc:picChg>
        <pc:picChg chg="mod">
          <ac:chgData name="Hans Wallenius" userId="b464c349e65f9a22" providerId="LiveId" clId="{AF45BF75-3204-49ED-9CC8-6E884AA65D6F}" dt="2023-03-30T13:57:50.923" v="307" actId="1076"/>
          <ac:picMkLst>
            <pc:docMk/>
            <pc:sldMk cId="3902845982" sldId="278"/>
            <ac:picMk id="8" creationId="{4EE9E870-A7E6-A9B4-6AE6-13F3AD47C3E5}"/>
          </ac:picMkLst>
        </pc:picChg>
        <pc:picChg chg="del">
          <ac:chgData name="Hans Wallenius" userId="b464c349e65f9a22" providerId="LiveId" clId="{AF45BF75-3204-49ED-9CC8-6E884AA65D6F}" dt="2023-03-30T13:57:46.779" v="303" actId="478"/>
          <ac:picMkLst>
            <pc:docMk/>
            <pc:sldMk cId="3902845982" sldId="278"/>
            <ac:picMk id="9" creationId="{ADFA8FF7-77CF-40E5-E3F3-6AC739A466DE}"/>
          </ac:picMkLst>
        </pc:picChg>
        <pc:picChg chg="del mod">
          <ac:chgData name="Hans Wallenius" userId="b464c349e65f9a22" providerId="LiveId" clId="{AF45BF75-3204-49ED-9CC8-6E884AA65D6F}" dt="2023-03-30T13:57:47.686" v="305" actId="478"/>
          <ac:picMkLst>
            <pc:docMk/>
            <pc:sldMk cId="3902845982" sldId="278"/>
            <ac:picMk id="10" creationId="{B4AFAC91-4CB9-0605-4FE4-704413F8E27F}"/>
          </ac:picMkLst>
        </pc:picChg>
      </pc:sldChg>
      <pc:sldChg chg="addSp delSp modSp add mod">
        <pc:chgData name="Hans Wallenius" userId="b464c349e65f9a22" providerId="LiveId" clId="{AF45BF75-3204-49ED-9CC8-6E884AA65D6F}" dt="2023-03-30T13:58:35.364" v="339" actId="403"/>
        <pc:sldMkLst>
          <pc:docMk/>
          <pc:sldMk cId="216393176" sldId="279"/>
        </pc:sldMkLst>
        <pc:spChg chg="add mod">
          <ac:chgData name="Hans Wallenius" userId="b464c349e65f9a22" providerId="LiveId" clId="{AF45BF75-3204-49ED-9CC8-6E884AA65D6F}" dt="2023-03-30T13:58:35.364" v="339" actId="403"/>
          <ac:spMkLst>
            <pc:docMk/>
            <pc:sldMk cId="216393176" sldId="279"/>
            <ac:spMk id="2" creationId="{41589A6D-F6DB-169D-FDF2-C7DF2B2800D0}"/>
          </ac:spMkLst>
        </pc:spChg>
        <pc:picChg chg="del">
          <ac:chgData name="Hans Wallenius" userId="b464c349e65f9a22" providerId="LiveId" clId="{AF45BF75-3204-49ED-9CC8-6E884AA65D6F}" dt="2023-03-30T13:58:16.938" v="327" actId="478"/>
          <ac:picMkLst>
            <pc:docMk/>
            <pc:sldMk cId="216393176" sldId="279"/>
            <ac:picMk id="3" creationId="{39100697-32C1-CEC5-BCE3-F318DD66304F}"/>
          </ac:picMkLst>
        </pc:picChg>
        <pc:picChg chg="del">
          <ac:chgData name="Hans Wallenius" userId="b464c349e65f9a22" providerId="LiveId" clId="{AF45BF75-3204-49ED-9CC8-6E884AA65D6F}" dt="2023-03-30T13:58:10.984" v="323" actId="478"/>
          <ac:picMkLst>
            <pc:docMk/>
            <pc:sldMk cId="216393176" sldId="279"/>
            <ac:picMk id="5" creationId="{0DD22A67-D0B7-526C-2856-6BC85C5F3F8C}"/>
          </ac:picMkLst>
        </pc:picChg>
        <pc:picChg chg="del mod">
          <ac:chgData name="Hans Wallenius" userId="b464c349e65f9a22" providerId="LiveId" clId="{AF45BF75-3204-49ED-9CC8-6E884AA65D6F}" dt="2023-03-30T13:58:11.779" v="325" actId="478"/>
          <ac:picMkLst>
            <pc:docMk/>
            <pc:sldMk cId="216393176" sldId="279"/>
            <ac:picMk id="8" creationId="{4EE9E870-A7E6-A9B4-6AE6-13F3AD47C3E5}"/>
          </ac:picMkLst>
        </pc:picChg>
        <pc:picChg chg="del">
          <ac:chgData name="Hans Wallenius" userId="b464c349e65f9a22" providerId="LiveId" clId="{AF45BF75-3204-49ED-9CC8-6E884AA65D6F}" dt="2023-03-30T13:58:12.832" v="326" actId="478"/>
          <ac:picMkLst>
            <pc:docMk/>
            <pc:sldMk cId="216393176" sldId="279"/>
            <ac:picMk id="10" creationId="{B4AFAC91-4CB9-0605-4FE4-704413F8E27F}"/>
          </ac:picMkLst>
        </pc:picChg>
      </pc:sldChg>
      <pc:sldChg chg="addSp delSp modSp add mod">
        <pc:chgData name="Hans Wallenius" userId="b464c349e65f9a22" providerId="LiveId" clId="{AF45BF75-3204-49ED-9CC8-6E884AA65D6F}" dt="2023-03-30T13:59:03.249" v="357" actId="403"/>
        <pc:sldMkLst>
          <pc:docMk/>
          <pc:sldMk cId="2889091036" sldId="280"/>
        </pc:sldMkLst>
        <pc:spChg chg="add mod">
          <ac:chgData name="Hans Wallenius" userId="b464c349e65f9a22" providerId="LiveId" clId="{AF45BF75-3204-49ED-9CC8-6E884AA65D6F}" dt="2023-03-30T13:59:03.249" v="357" actId="403"/>
          <ac:spMkLst>
            <pc:docMk/>
            <pc:sldMk cId="2889091036" sldId="280"/>
            <ac:spMk id="2" creationId="{76A5E7A3-6528-67D8-AC13-C00130BF967A}"/>
          </ac:spMkLst>
        </pc:spChg>
        <pc:picChg chg="del">
          <ac:chgData name="Hans Wallenius" userId="b464c349e65f9a22" providerId="LiveId" clId="{AF45BF75-3204-49ED-9CC8-6E884AA65D6F}" dt="2023-03-30T13:58:45.787" v="344" actId="478"/>
          <ac:picMkLst>
            <pc:docMk/>
            <pc:sldMk cId="2889091036" sldId="280"/>
            <ac:picMk id="3" creationId="{39100697-32C1-CEC5-BCE3-F318DD66304F}"/>
          </ac:picMkLst>
        </pc:picChg>
        <pc:picChg chg="del">
          <ac:chgData name="Hans Wallenius" userId="b464c349e65f9a22" providerId="LiveId" clId="{AF45BF75-3204-49ED-9CC8-6E884AA65D6F}" dt="2023-03-30T13:58:42.763" v="340" actId="478"/>
          <ac:picMkLst>
            <pc:docMk/>
            <pc:sldMk cId="2889091036" sldId="280"/>
            <ac:picMk id="5" creationId="{0DD22A67-D0B7-526C-2856-6BC85C5F3F8C}"/>
          </ac:picMkLst>
        </pc:picChg>
        <pc:picChg chg="del mod">
          <ac:chgData name="Hans Wallenius" userId="b464c349e65f9a22" providerId="LiveId" clId="{AF45BF75-3204-49ED-9CC8-6E884AA65D6F}" dt="2023-03-30T13:58:43.605" v="342" actId="478"/>
          <ac:picMkLst>
            <pc:docMk/>
            <pc:sldMk cId="2889091036" sldId="280"/>
            <ac:picMk id="8" creationId="{4EE9E870-A7E6-A9B4-6AE6-13F3AD47C3E5}"/>
          </ac:picMkLst>
        </pc:picChg>
        <pc:picChg chg="del">
          <ac:chgData name="Hans Wallenius" userId="b464c349e65f9a22" providerId="LiveId" clId="{AF45BF75-3204-49ED-9CC8-6E884AA65D6F}" dt="2023-03-30T13:58:44.785" v="343" actId="478"/>
          <ac:picMkLst>
            <pc:docMk/>
            <pc:sldMk cId="2889091036" sldId="280"/>
            <ac:picMk id="9" creationId="{ADFA8FF7-77CF-40E5-E3F3-6AC739A466DE}"/>
          </ac:picMkLst>
        </pc:picChg>
        <pc:picChg chg="mod">
          <ac:chgData name="Hans Wallenius" userId="b464c349e65f9a22" providerId="LiveId" clId="{AF45BF75-3204-49ED-9CC8-6E884AA65D6F}" dt="2023-03-30T13:58:48.665" v="345" actId="1076"/>
          <ac:picMkLst>
            <pc:docMk/>
            <pc:sldMk cId="2889091036" sldId="280"/>
            <ac:picMk id="10" creationId="{B4AFAC91-4CB9-0605-4FE4-704413F8E27F}"/>
          </ac:picMkLst>
        </pc:picChg>
      </pc:sldChg>
      <pc:sldChg chg="addSp delSp modSp add mod">
        <pc:chgData name="Hans Wallenius" userId="b464c349e65f9a22" providerId="LiveId" clId="{AF45BF75-3204-49ED-9CC8-6E884AA65D6F}" dt="2023-03-30T13:59:27.835" v="376" actId="403"/>
        <pc:sldMkLst>
          <pc:docMk/>
          <pc:sldMk cId="3635507328" sldId="281"/>
        </pc:sldMkLst>
        <pc:spChg chg="add mod">
          <ac:chgData name="Hans Wallenius" userId="b464c349e65f9a22" providerId="LiveId" clId="{AF45BF75-3204-49ED-9CC8-6E884AA65D6F}" dt="2023-03-30T13:59:27.835" v="376" actId="403"/>
          <ac:spMkLst>
            <pc:docMk/>
            <pc:sldMk cId="3635507328" sldId="281"/>
            <ac:spMk id="2" creationId="{CBF7CDF9-5A82-F138-AF28-68E808E6691D}"/>
          </ac:spMkLst>
        </pc:spChg>
        <pc:picChg chg="mod">
          <ac:chgData name="Hans Wallenius" userId="b464c349e65f9a22" providerId="LiveId" clId="{AF45BF75-3204-49ED-9CC8-6E884AA65D6F}" dt="2023-03-30T13:59:12.119" v="363" actId="1076"/>
          <ac:picMkLst>
            <pc:docMk/>
            <pc:sldMk cId="3635507328" sldId="281"/>
            <ac:picMk id="3" creationId="{39100697-32C1-CEC5-BCE3-F318DD66304F}"/>
          </ac:picMkLst>
        </pc:picChg>
        <pc:picChg chg="del">
          <ac:chgData name="Hans Wallenius" userId="b464c349e65f9a22" providerId="LiveId" clId="{AF45BF75-3204-49ED-9CC8-6E884AA65D6F}" dt="2023-03-30T13:59:07.515" v="358" actId="478"/>
          <ac:picMkLst>
            <pc:docMk/>
            <pc:sldMk cId="3635507328" sldId="281"/>
            <ac:picMk id="5" creationId="{0DD22A67-D0B7-526C-2856-6BC85C5F3F8C}"/>
          </ac:picMkLst>
        </pc:picChg>
        <pc:picChg chg="del">
          <ac:chgData name="Hans Wallenius" userId="b464c349e65f9a22" providerId="LiveId" clId="{AF45BF75-3204-49ED-9CC8-6E884AA65D6F}" dt="2023-03-30T13:59:08.349" v="359" actId="478"/>
          <ac:picMkLst>
            <pc:docMk/>
            <pc:sldMk cId="3635507328" sldId="281"/>
            <ac:picMk id="8" creationId="{4EE9E870-A7E6-A9B4-6AE6-13F3AD47C3E5}"/>
          </ac:picMkLst>
        </pc:picChg>
        <pc:picChg chg="del mod">
          <ac:chgData name="Hans Wallenius" userId="b464c349e65f9a22" providerId="LiveId" clId="{AF45BF75-3204-49ED-9CC8-6E884AA65D6F}" dt="2023-03-30T13:59:09.101" v="361" actId="478"/>
          <ac:picMkLst>
            <pc:docMk/>
            <pc:sldMk cId="3635507328" sldId="281"/>
            <ac:picMk id="9" creationId="{ADFA8FF7-77CF-40E5-E3F3-6AC739A466DE}"/>
          </ac:picMkLst>
        </pc:picChg>
        <pc:picChg chg="del">
          <ac:chgData name="Hans Wallenius" userId="b464c349e65f9a22" providerId="LiveId" clId="{AF45BF75-3204-49ED-9CC8-6E884AA65D6F}" dt="2023-03-30T13:59:10.071" v="362" actId="478"/>
          <ac:picMkLst>
            <pc:docMk/>
            <pc:sldMk cId="3635507328" sldId="281"/>
            <ac:picMk id="10" creationId="{B4AFAC91-4CB9-0605-4FE4-704413F8E2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B494-C79A-4474-A7E0-90DCEC53C3AC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46F0-54E7-400B-8EAB-1EF0788242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24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31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01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31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74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7B41B-1D2F-4673-8240-6F95F7596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7AB2DA-A8F6-4E53-A108-B5000833A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91821B-1F54-4DD0-B523-678BC6B6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8E3781-4F0C-4C8F-B8DD-91F6B2E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4E74A3-0DBD-47EE-8446-FBBFE981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24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A801B-7523-48A6-9E76-D619AA5D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91733FC-AC91-4C26-8887-9E9322782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3844EB-9194-4C14-A740-D257F10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FA51FC-ADFF-4C6B-89A8-C58313D3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05FAB2-4FAE-4294-8CFE-F00299BE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8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83B214E-6248-4A4C-96BC-4A0C6A7B0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143B7B-A6D0-4BA6-B8A8-DCCBA2730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459141-1D11-4177-BCF4-8ADB8569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EDF385-6778-4255-A3E0-9322137B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9653F7-200F-400A-AD9B-9097EC02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8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F9F38-EF45-4277-863C-C1A4C1F6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B2FF81-C210-488F-A9BA-F4FB13AE4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4008F1-A342-443F-A281-C7E2FA6B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9BD9CE-D6FD-4B0B-A146-225C8FF6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90E8EF-2532-4B14-A8E3-EC78B8DE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1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F71DC1-CD25-4A6C-8DD7-52808E92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4F2178-F133-4A66-9E72-B16C590C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C2858D-A473-4409-AD01-E679025D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923E0E-9669-464C-BDC1-6165C64D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B84933-50FB-4B55-B6DE-25A3383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5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7843AC-E522-4626-AD87-F01B9BB7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C67B4A-CCA7-4A68-B1E3-2DA45FF4B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E955DF-93F3-48D8-AA74-18DF75BF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EA413C-1A34-49B2-86EB-718A791B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1A2F70-C3B4-477C-8B1A-089C1B8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A6C3EC-C337-4719-9E36-46BD6261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20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88116-2C23-4635-B90E-CE90A1AE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329B6-EE46-4C58-9E1E-7614A00B2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258EC5-4A54-4DB7-B1B0-63AAFF73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1DDE7AC-66C0-41F1-8D94-735BC2284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A7A90D-6424-454E-81DC-99370D069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41D218-14D2-427F-B7F3-FD87B041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2F92FAE-4AEC-477A-8AF4-C672A7F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75E9B94-654B-43F1-BEFB-B6D234DF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46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E3277-B8A1-41B0-B621-5197B5BB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BFA10C-C122-4201-A3C7-08434E66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C5824C-15E4-4F39-AF02-450EDC2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0B4B03-F84D-4FA3-B3F3-7346A1B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23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4EF0E2-1271-413E-ABBE-CFF80C48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62A7589-C4A0-4249-B9EF-7C56EF7B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C79DC7-6D57-4B05-A0A3-75DDD1FE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7D9199-12C0-4D29-A381-D54770D8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3E5A13-C083-4AA6-880A-8EEFC7C09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57F437-F852-42B4-BBC8-712149539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93CE2D-57F1-40EE-B583-5C865F0A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636959-31EE-4AE1-937A-B8E5A936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110CAC-80A0-41F3-995F-BB3EEF4F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85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680E5-FABB-4816-BA79-8E5B0A22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BA678-9401-45D5-9E8E-C35516705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62F2CB-455F-4E8A-ABCE-0D9092C0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7A6565-3112-4DEE-810D-A102E6FE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1E2272-FB81-4DF9-B981-9B122FE8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A82FB4-579C-49E9-A9F1-46BA031C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5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5C9C84-A71B-4CC6-9B4D-AF4EB6BB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C85D04-A170-4C92-9311-81F6F080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7AA854-CA97-4272-B844-6DC3AF336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53D9-6893-4AD7-92AA-B79A0C30B6CE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29B8BA-6F86-4846-97C5-8618F2344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CBD3B1-632C-4DD0-B7E3-5C618CFA2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7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4DB2E8-7EFE-4217-9BF5-624850C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Munskänkarna Ljungskile Vintips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100F6C-592F-458A-A30F-2ADCDE0A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1719871"/>
            <a:ext cx="10429568" cy="56612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Presentation av lotteri vinerna 30 mars 2023  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A6FA8E0-CA3F-4939-965C-06B080A2A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94775"/>
              </p:ext>
            </p:extLst>
          </p:nvPr>
        </p:nvGraphicFramePr>
        <p:xfrm>
          <a:off x="352424" y="2286000"/>
          <a:ext cx="11487151" cy="2339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7000">
                  <a:extLst>
                    <a:ext uri="{9D8B030D-6E8A-4147-A177-3AD203B41FA5}">
                      <a16:colId xmlns:a16="http://schemas.microsoft.com/office/drawing/2014/main" val="3486464246"/>
                    </a:ext>
                  </a:extLst>
                </a:gridCol>
                <a:gridCol w="1293113">
                  <a:extLst>
                    <a:ext uri="{9D8B030D-6E8A-4147-A177-3AD203B41FA5}">
                      <a16:colId xmlns:a16="http://schemas.microsoft.com/office/drawing/2014/main" val="3875140790"/>
                    </a:ext>
                  </a:extLst>
                </a:gridCol>
                <a:gridCol w="2226268">
                  <a:extLst>
                    <a:ext uri="{9D8B030D-6E8A-4147-A177-3AD203B41FA5}">
                      <a16:colId xmlns:a16="http://schemas.microsoft.com/office/drawing/2014/main" val="1251212419"/>
                    </a:ext>
                  </a:extLst>
                </a:gridCol>
                <a:gridCol w="528147">
                  <a:extLst>
                    <a:ext uri="{9D8B030D-6E8A-4147-A177-3AD203B41FA5}">
                      <a16:colId xmlns:a16="http://schemas.microsoft.com/office/drawing/2014/main" val="417999321"/>
                    </a:ext>
                  </a:extLst>
                </a:gridCol>
                <a:gridCol w="4109196">
                  <a:extLst>
                    <a:ext uri="{9D8B030D-6E8A-4147-A177-3AD203B41FA5}">
                      <a16:colId xmlns:a16="http://schemas.microsoft.com/office/drawing/2014/main" val="1860863864"/>
                    </a:ext>
                  </a:extLst>
                </a:gridCol>
                <a:gridCol w="733427">
                  <a:extLst>
                    <a:ext uri="{9D8B030D-6E8A-4147-A177-3AD203B41FA5}">
                      <a16:colId xmlns:a16="http://schemas.microsoft.com/office/drawing/2014/main" val="3600916106"/>
                    </a:ext>
                  </a:extLst>
                </a:gridCol>
              </a:tblGrid>
              <a:tr h="508456">
                <a:tc>
                  <a:txBody>
                    <a:bodyPr/>
                    <a:lstStyle/>
                    <a:p>
                      <a:pPr algn="just" fontAlgn="b"/>
                      <a:r>
                        <a:rPr lang="sv-SE" sz="1400" u="none" strike="noStrike" dirty="0">
                          <a:effectLst/>
                        </a:rPr>
                        <a:t>Namn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err="1">
                          <a:effectLst/>
                        </a:rPr>
                        <a:t>Systemb</a:t>
                      </a:r>
                      <a:r>
                        <a:rPr lang="sv-SE" sz="1400" u="none" strike="noStrike" dirty="0">
                          <a:effectLst/>
                        </a:rPr>
                        <a:t>. nr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Land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År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Druva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 dirty="0">
                          <a:effectLst/>
                        </a:rPr>
                        <a:t>Pris sek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/>
                </a:tc>
                <a:extLst>
                  <a:ext uri="{0D108BD9-81ED-4DB2-BD59-A6C34878D82A}">
                    <a16:rowId xmlns:a16="http://schemas.microsoft.com/office/drawing/2014/main" val="1072866967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Passione</a:t>
                      </a:r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Appasi</a:t>
                      </a:r>
                      <a:endParaRPr lang="sv-SE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3930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Apulien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Malvasia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Negra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Negroamaro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Merlot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81166789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Teosido</a:t>
                      </a:r>
                      <a:endParaRPr lang="sv-SE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2458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Aglianico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451803521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Lorlando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 59420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Nero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dÀvola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471367387"/>
                  </a:ext>
                </a:extLst>
              </a:tr>
              <a:tr h="328220">
                <a:tc>
                  <a:txBody>
                    <a:bodyPr/>
                    <a:lstStyle/>
                    <a:p>
                      <a:pPr algn="l"/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Tomasetti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Renudo</a:t>
                      </a:r>
                      <a:endParaRPr lang="de-D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58481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Sangiovese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699755186"/>
                  </a:ext>
                </a:extLst>
              </a:tr>
              <a:tr h="248442">
                <a:tc>
                  <a:txBody>
                    <a:bodyPr/>
                    <a:lstStyle/>
                    <a:p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Pericone</a:t>
                      </a:r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50837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Perricone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81686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0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32500" lnSpcReduction="20000"/>
          </a:bodyPr>
          <a:lstStyle/>
          <a:p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Gran </a:t>
            </a:r>
            <a:r>
              <a:rPr lang="sv-SE" sz="80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Passione</a:t>
            </a:r>
            <a:endParaRPr lang="sv-SE" sz="6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1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86BF962-9DAF-DB29-A7AA-76F4647FD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26" y="1857375"/>
            <a:ext cx="1820341" cy="50006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1CC4E16-94D9-86D5-B169-DA5F915C7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037" y="768787"/>
            <a:ext cx="4591617" cy="244249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4C1B812-E81D-68EB-CE5E-3CF45D214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37" y="3173849"/>
            <a:ext cx="4503347" cy="369186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7D01DE72-8003-22A4-AC54-EF400EEB5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654" y="768787"/>
            <a:ext cx="4915536" cy="3079313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A6C97A6-59F8-3226-DB51-51BB5EEBC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0864" y="5090268"/>
            <a:ext cx="4313836" cy="1767732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449F7DA8-09C1-1BEA-39CC-798B512123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3477" y="3848100"/>
            <a:ext cx="4130398" cy="12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92500" lnSpcReduction="20000"/>
          </a:bodyPr>
          <a:lstStyle/>
          <a:p>
            <a:r>
              <a:rPr lang="sv-SE" sz="3200" dirty="0" err="1"/>
              <a:t>Teodosio</a:t>
            </a:r>
            <a:endParaRPr lang="sv-SE" sz="18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/>
            <a:endParaRPr lang="sv-SE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35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4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2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354B35F-3CC6-1F17-C4E3-BD061115D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7" y="1733550"/>
            <a:ext cx="1681949" cy="480259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DB45821-DCA1-A3BC-7B94-2432B5F97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516" y="919838"/>
            <a:ext cx="4283629" cy="233771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4270945-5717-1AF7-4281-DC7972640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19838"/>
            <a:ext cx="4351341" cy="302351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A09D32F-983A-DCA6-6E4C-1514452EB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516" y="3181349"/>
            <a:ext cx="4264255" cy="360997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CD445C7-3D3E-B653-740F-8FDD8FF8B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771" y="3924300"/>
            <a:ext cx="4404570" cy="130313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D4879408-C7F2-864C-7963-2249979195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1" y="5176198"/>
            <a:ext cx="4581524" cy="16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4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47500" lnSpcReduction="20000"/>
          </a:bodyPr>
          <a:lstStyle/>
          <a:p>
            <a:pPr algn="l" fontAlgn="b"/>
            <a:r>
              <a:rPr lang="sv-SE" sz="6600" b="0" i="0" dirty="0">
                <a:solidFill>
                  <a:srgbClr val="2D2926"/>
                </a:solidFill>
                <a:effectLst/>
                <a:latin typeface="MonopolWebText-Regular"/>
              </a:rPr>
              <a:t>                         </a:t>
            </a:r>
            <a:r>
              <a:rPr lang="sv-SE" sz="66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Lorlando</a:t>
            </a:r>
            <a:endParaRPr lang="it-IT" sz="66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/>
            <a:endParaRPr lang="sv-SE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3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9D39C27-7D25-03EC-DEE2-66485CC50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3" y="1753880"/>
            <a:ext cx="1530691" cy="530244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848A52A-993C-8421-6B8B-BA753629D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74" y="919838"/>
            <a:ext cx="5631452" cy="239490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A634FA2-623A-F20A-9FEA-F64C064D0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005" y="3333715"/>
            <a:ext cx="5563121" cy="123454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7A7D29F-F8A6-D4F5-8D5A-654E88CE7353}"/>
              </a:ext>
            </a:extLst>
          </p:cNvPr>
          <p:cNvSpPr txBox="1"/>
          <p:nvPr/>
        </p:nvSpPr>
        <p:spPr>
          <a:xfrm>
            <a:off x="1590674" y="4724400"/>
            <a:ext cx="476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askerville Old Face" panose="02020602080505020303" pitchFamily="18" charset="0"/>
              </a:rPr>
              <a:t>Druva 100% Nero </a:t>
            </a:r>
            <a:r>
              <a:rPr lang="sv-SE" dirty="0" err="1">
                <a:latin typeface="Baskerville Old Face" panose="02020602080505020303" pitchFamily="18" charset="0"/>
              </a:rPr>
              <a:t>dÀvola</a:t>
            </a:r>
            <a:endParaRPr lang="sv-SE" dirty="0">
              <a:latin typeface="Baskerville Old Face" panose="02020602080505020303" pitchFamily="18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F77D0CD-96C4-BE03-F514-DD65518D8409}"/>
              </a:ext>
            </a:extLst>
          </p:cNvPr>
          <p:cNvSpPr txBox="1"/>
          <p:nvPr/>
        </p:nvSpPr>
        <p:spPr>
          <a:xfrm>
            <a:off x="1590675" y="5249870"/>
            <a:ext cx="563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askerville Old Face" panose="02020602080505020303" pitchFamily="18" charset="0"/>
              </a:rPr>
              <a:t>Doft med mognadstoner av te, tobak, lingon och körsbär. Fruktig och nyanserad smak i en medelfyllig kropp med rena fina fruktsyror, välpolerade tanniner samt en harmonisk eftersmak.</a:t>
            </a:r>
          </a:p>
        </p:txBody>
      </p:sp>
    </p:spTree>
    <p:extLst>
      <p:ext uri="{BB962C8B-B14F-4D97-AF65-F5344CB8AC3E}">
        <p14:creationId xmlns:p14="http://schemas.microsoft.com/office/powerpoint/2010/main" val="276021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92500" lnSpcReduction="10000"/>
          </a:bodyPr>
          <a:lstStyle/>
          <a:p>
            <a:r>
              <a:rPr lang="sv-SE" sz="2800" dirty="0" err="1"/>
              <a:t>renudo</a:t>
            </a:r>
            <a:endParaRPr lang="de-DE" sz="3600" b="0" i="0" dirty="0">
              <a:solidFill>
                <a:srgbClr val="2D2926"/>
              </a:solidFill>
              <a:effectLst/>
              <a:latin typeface="MonopolWebText-Regular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812634" y="692719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4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D04E39-D363-3846-AAF9-D6D0B807A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2" y="2163881"/>
            <a:ext cx="1188823" cy="458763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73AC78A-357D-344C-5628-679590BDE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083" y="1090181"/>
            <a:ext cx="6264183" cy="232430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1CD3CD9-6D0B-CDFE-1717-30D221979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083" y="3442612"/>
            <a:ext cx="6264182" cy="115834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3D365ED-24A5-F6F7-3088-1FAC1BD8E9AD}"/>
              </a:ext>
            </a:extLst>
          </p:cNvPr>
          <p:cNvSpPr txBox="1"/>
          <p:nvPr/>
        </p:nvSpPr>
        <p:spPr>
          <a:xfrm>
            <a:off x="1697083" y="4829175"/>
            <a:ext cx="6264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askerville Old Face" panose="02020602080505020303" pitchFamily="18" charset="0"/>
              </a:rPr>
              <a:t>Aromatisk, generös, </a:t>
            </a:r>
            <a:r>
              <a:rPr lang="sv-SE" dirty="0" err="1">
                <a:latin typeface="Baskerville Old Face" panose="02020602080505020303" pitchFamily="18" charset="0"/>
              </a:rPr>
              <a:t>stallig</a:t>
            </a:r>
            <a:r>
              <a:rPr lang="sv-SE" dirty="0">
                <a:latin typeface="Baskerville Old Face" panose="02020602080505020303" pitchFamily="18" charset="0"/>
              </a:rPr>
              <a:t>, animalisk doft och med inslag av körsbär och örter. Tillgänglig ganska balanserad smak med pigg fruktsyra och avrundade tanniner i en knappt medelstor kropp med trevlig längd. </a:t>
            </a:r>
          </a:p>
          <a:p>
            <a:endParaRPr lang="sv-SE" dirty="0">
              <a:latin typeface="Baskerville Old Face" panose="02020602080505020303" pitchFamily="18" charset="0"/>
            </a:endParaRPr>
          </a:p>
          <a:p>
            <a:r>
              <a:rPr lang="sv-SE" dirty="0">
                <a:latin typeface="Baskerville Old Face" panose="02020602080505020303" pitchFamily="18" charset="0"/>
              </a:rPr>
              <a:t>100% </a:t>
            </a:r>
            <a:r>
              <a:rPr lang="sv-SE" dirty="0" err="1">
                <a:latin typeface="Baskerville Old Face" panose="02020602080505020303" pitchFamily="18" charset="0"/>
              </a:rPr>
              <a:t>Sangiovese</a:t>
            </a:r>
            <a:endParaRPr lang="sv-SE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40000" lnSpcReduction="20000"/>
          </a:bodyPr>
          <a:lstStyle/>
          <a:p>
            <a:r>
              <a:rPr lang="sv-SE" sz="6600" dirty="0" err="1">
                <a:solidFill>
                  <a:schemeClr val="dk1"/>
                </a:solidFill>
              </a:rPr>
              <a:t>Perricone</a:t>
            </a:r>
            <a:r>
              <a:rPr lang="sv-SE" sz="6600" dirty="0">
                <a:solidFill>
                  <a:schemeClr val="dk1"/>
                </a:solidFill>
              </a:rPr>
              <a:t>  </a:t>
            </a:r>
            <a:r>
              <a:rPr lang="sv-SE" sz="6600" dirty="0" err="1">
                <a:solidFill>
                  <a:schemeClr val="dk1"/>
                </a:solidFill>
              </a:rPr>
              <a:t>Naturalmente</a:t>
            </a:r>
            <a:r>
              <a:rPr lang="sv-SE" sz="6600" dirty="0">
                <a:solidFill>
                  <a:schemeClr val="dk1"/>
                </a:solidFill>
              </a:rPr>
              <a:t> Bio</a:t>
            </a:r>
            <a:endParaRPr lang="sv-SE" sz="66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FFC0798-FBE0-6768-8F4C-52E37294D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4" y="2065529"/>
            <a:ext cx="1741592" cy="483875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EF6F80F-BFD5-8EC6-11E2-BC48F3365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7" y="1129532"/>
            <a:ext cx="5667374" cy="274470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BD0606D-9946-D00C-7B37-12F5771F6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176" y="3874239"/>
            <a:ext cx="3825572" cy="111261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6C290D8-A20C-C970-DF6C-3BA10056FD47}"/>
              </a:ext>
            </a:extLst>
          </p:cNvPr>
          <p:cNvSpPr txBox="1"/>
          <p:nvPr/>
        </p:nvSpPr>
        <p:spPr>
          <a:xfrm>
            <a:off x="1781176" y="5133975"/>
            <a:ext cx="5772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askerville Old Face" panose="02020602080505020303" pitchFamily="18" charset="0"/>
              </a:rPr>
              <a:t>Aromatisk doft av mörka bär, kryddor och </a:t>
            </a:r>
            <a:r>
              <a:rPr lang="sv-SE" dirty="0" err="1">
                <a:latin typeface="Baskerville Old Face" panose="02020602080505020303" pitchFamily="18" charset="0"/>
              </a:rPr>
              <a:t>stenrök</a:t>
            </a:r>
            <a:r>
              <a:rPr lang="sv-SE" dirty="0">
                <a:latin typeface="Baskerville Old Face" panose="02020602080505020303" pitchFamily="18" charset="0"/>
              </a:rPr>
              <a:t>. Fruktdriven smak med medelfyllig kropp, frisk syra och tillgängliga tanniner.</a:t>
            </a:r>
          </a:p>
          <a:p>
            <a:endParaRPr lang="sv-SE" dirty="0">
              <a:latin typeface="Baskerville Old Face" panose="02020602080505020303" pitchFamily="18" charset="0"/>
            </a:endParaRPr>
          </a:p>
          <a:p>
            <a:r>
              <a:rPr lang="sv-SE" dirty="0">
                <a:latin typeface="Baskerville Old Face" panose="02020602080505020303" pitchFamily="18" charset="0"/>
              </a:rPr>
              <a:t>Druva 100% </a:t>
            </a:r>
            <a:r>
              <a:rPr lang="sv-SE" dirty="0" err="1">
                <a:latin typeface="Baskerville Old Face" panose="02020602080505020303" pitchFamily="18" charset="0"/>
              </a:rPr>
              <a:t>Perricone</a:t>
            </a:r>
            <a:endParaRPr lang="sv-SE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4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15400</TotalTime>
  <Words>201</Words>
  <Application>Microsoft Office PowerPoint</Application>
  <PresentationFormat>Bredbild</PresentationFormat>
  <Paragraphs>62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Baskerville Old Face</vt:lpstr>
      <vt:lpstr>Calibri</vt:lpstr>
      <vt:lpstr>Calibri Light</vt:lpstr>
      <vt:lpstr>MonopolWebText-Regular</vt:lpstr>
      <vt:lpstr>Office-tema</vt:lpstr>
      <vt:lpstr>Munskänkarna Ljungskile Vintips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Wallenius</dc:creator>
  <cp:lastModifiedBy>Hans Wallenius</cp:lastModifiedBy>
  <cp:revision>66</cp:revision>
  <cp:lastPrinted>2023-03-30T12:31:57Z</cp:lastPrinted>
  <dcterms:created xsi:type="dcterms:W3CDTF">2020-09-16T09:13:19Z</dcterms:created>
  <dcterms:modified xsi:type="dcterms:W3CDTF">2023-04-20T17:31:30Z</dcterms:modified>
</cp:coreProperties>
</file>