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4" r:id="rId7"/>
    <p:sldId id="265" r:id="rId8"/>
    <p:sldId id="263" r:id="rId9"/>
    <p:sldId id="279" r:id="rId10"/>
    <p:sldId id="260" r:id="rId11"/>
    <p:sldId id="266" r:id="rId12"/>
    <p:sldId id="267" r:id="rId13"/>
    <p:sldId id="280" r:id="rId14"/>
    <p:sldId id="268" r:id="rId15"/>
    <p:sldId id="269" r:id="rId16"/>
    <p:sldId id="281" r:id="rId17"/>
    <p:sldId id="270" r:id="rId18"/>
    <p:sldId id="282" r:id="rId19"/>
    <p:sldId id="272" r:id="rId20"/>
    <p:sldId id="273" r:id="rId21"/>
    <p:sldId id="283" r:id="rId22"/>
    <p:sldId id="276" r:id="rId23"/>
    <p:sldId id="277" r:id="rId24"/>
    <p:sldId id="284" r:id="rId25"/>
    <p:sldId id="278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0AD343-6731-40D6-8B7A-BE257F3BC809}" v="19" dt="2023-03-21T08:58:46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Mälstam" userId="e6271526338044d8" providerId="LiveId" clId="{2C0AD343-6731-40D6-8B7A-BE257F3BC809}"/>
    <pc:docChg chg="undo custSel addSld delSld modSld sldOrd">
      <pc:chgData name="John Mälstam" userId="e6271526338044d8" providerId="LiveId" clId="{2C0AD343-6731-40D6-8B7A-BE257F3BC809}" dt="2023-03-21T13:33:47.615" v="6135" actId="680"/>
      <pc:docMkLst>
        <pc:docMk/>
      </pc:docMkLst>
      <pc:sldChg chg="modSp mod">
        <pc:chgData name="John Mälstam" userId="e6271526338044d8" providerId="LiveId" clId="{2C0AD343-6731-40D6-8B7A-BE257F3BC809}" dt="2023-03-21T08:28:43.917" v="5849" actId="1076"/>
        <pc:sldMkLst>
          <pc:docMk/>
          <pc:sldMk cId="639249375" sldId="260"/>
        </pc:sldMkLst>
        <pc:picChg chg="mod">
          <ac:chgData name="John Mälstam" userId="e6271526338044d8" providerId="LiveId" clId="{2C0AD343-6731-40D6-8B7A-BE257F3BC809}" dt="2023-03-21T08:28:43.917" v="5849" actId="1076"/>
          <ac:picMkLst>
            <pc:docMk/>
            <pc:sldMk cId="639249375" sldId="260"/>
            <ac:picMk id="3" creationId="{7A484E20-99AA-59C9-29EF-D107FACCEF5F}"/>
          </ac:picMkLst>
        </pc:picChg>
      </pc:sldChg>
      <pc:sldChg chg="del">
        <pc:chgData name="John Mälstam" userId="e6271526338044d8" providerId="LiveId" clId="{2C0AD343-6731-40D6-8B7A-BE257F3BC809}" dt="2023-03-21T08:50:46.882" v="6051" actId="2696"/>
        <pc:sldMkLst>
          <pc:docMk/>
          <pc:sldMk cId="1885283472" sldId="261"/>
        </pc:sldMkLst>
      </pc:sldChg>
      <pc:sldChg chg="modSp new mod">
        <pc:chgData name="John Mälstam" userId="e6271526338044d8" providerId="LiveId" clId="{2C0AD343-6731-40D6-8B7A-BE257F3BC809}" dt="2023-03-20T13:19:03.252" v="2008" actId="122"/>
        <pc:sldMkLst>
          <pc:docMk/>
          <pc:sldMk cId="1128480023" sldId="262"/>
        </pc:sldMkLst>
        <pc:spChg chg="mod">
          <ac:chgData name="John Mälstam" userId="e6271526338044d8" providerId="LiveId" clId="{2C0AD343-6731-40D6-8B7A-BE257F3BC809}" dt="2023-03-20T13:18:56.379" v="2007" actId="122"/>
          <ac:spMkLst>
            <pc:docMk/>
            <pc:sldMk cId="1128480023" sldId="262"/>
            <ac:spMk id="2" creationId="{A50D00BC-0E9F-913F-484C-83AA62570A5E}"/>
          </ac:spMkLst>
        </pc:spChg>
        <pc:spChg chg="mod">
          <ac:chgData name="John Mälstam" userId="e6271526338044d8" providerId="LiveId" clId="{2C0AD343-6731-40D6-8B7A-BE257F3BC809}" dt="2023-03-20T13:19:03.252" v="2008" actId="122"/>
          <ac:spMkLst>
            <pc:docMk/>
            <pc:sldMk cId="1128480023" sldId="262"/>
            <ac:spMk id="3" creationId="{36070CA7-9113-A36C-C358-CAFE443B7D00}"/>
          </ac:spMkLst>
        </pc:spChg>
      </pc:sldChg>
      <pc:sldChg chg="new del">
        <pc:chgData name="John Mälstam" userId="e6271526338044d8" providerId="LiveId" clId="{2C0AD343-6731-40D6-8B7A-BE257F3BC809}" dt="2023-03-20T09:12:47.188" v="1" actId="680"/>
        <pc:sldMkLst>
          <pc:docMk/>
          <pc:sldMk cId="1243639284" sldId="262"/>
        </pc:sldMkLst>
      </pc:sldChg>
      <pc:sldChg chg="modSp new mod">
        <pc:chgData name="John Mälstam" userId="e6271526338044d8" providerId="LiveId" clId="{2C0AD343-6731-40D6-8B7A-BE257F3BC809}" dt="2023-03-20T11:25:13.420" v="1142" actId="20577"/>
        <pc:sldMkLst>
          <pc:docMk/>
          <pc:sldMk cId="3087697961" sldId="263"/>
        </pc:sldMkLst>
        <pc:spChg chg="mod">
          <ac:chgData name="John Mälstam" userId="e6271526338044d8" providerId="LiveId" clId="{2C0AD343-6731-40D6-8B7A-BE257F3BC809}" dt="2023-03-20T10:09:27.953" v="151" actId="113"/>
          <ac:spMkLst>
            <pc:docMk/>
            <pc:sldMk cId="3087697961" sldId="263"/>
            <ac:spMk id="2" creationId="{64C11E02-C43C-1B61-CD87-8A1FA41266DA}"/>
          </ac:spMkLst>
        </pc:spChg>
        <pc:spChg chg="mod">
          <ac:chgData name="John Mälstam" userId="e6271526338044d8" providerId="LiveId" clId="{2C0AD343-6731-40D6-8B7A-BE257F3BC809}" dt="2023-03-20T11:21:47.697" v="1042" actId="20577"/>
          <ac:spMkLst>
            <pc:docMk/>
            <pc:sldMk cId="3087697961" sldId="263"/>
            <ac:spMk id="3" creationId="{9A7F74D8-15A8-A633-90C9-29515F048824}"/>
          </ac:spMkLst>
        </pc:spChg>
        <pc:spChg chg="mod">
          <ac:chgData name="John Mälstam" userId="e6271526338044d8" providerId="LiveId" clId="{2C0AD343-6731-40D6-8B7A-BE257F3BC809}" dt="2023-03-20T11:25:13.420" v="1142" actId="20577"/>
          <ac:spMkLst>
            <pc:docMk/>
            <pc:sldMk cId="3087697961" sldId="263"/>
            <ac:spMk id="4" creationId="{E2585179-B839-726D-90CA-EE32B7E64CAD}"/>
          </ac:spMkLst>
        </pc:spChg>
      </pc:sldChg>
      <pc:sldChg chg="new del">
        <pc:chgData name="John Mälstam" userId="e6271526338044d8" providerId="LiveId" clId="{2C0AD343-6731-40D6-8B7A-BE257F3BC809}" dt="2023-03-20T10:34:38.270" v="221" actId="47"/>
        <pc:sldMkLst>
          <pc:docMk/>
          <pc:sldMk cId="1357654258" sldId="264"/>
        </pc:sldMkLst>
      </pc:sldChg>
      <pc:sldChg chg="modSp new mod">
        <pc:chgData name="John Mälstam" userId="e6271526338044d8" providerId="LiveId" clId="{2C0AD343-6731-40D6-8B7A-BE257F3BC809}" dt="2023-03-20T11:14:25.165" v="749" actId="20577"/>
        <pc:sldMkLst>
          <pc:docMk/>
          <pc:sldMk cId="3531244871" sldId="264"/>
        </pc:sldMkLst>
        <pc:spChg chg="mod">
          <ac:chgData name="John Mälstam" userId="e6271526338044d8" providerId="LiveId" clId="{2C0AD343-6731-40D6-8B7A-BE257F3BC809}" dt="2023-03-20T11:12:49.733" v="710" actId="313"/>
          <ac:spMkLst>
            <pc:docMk/>
            <pc:sldMk cId="3531244871" sldId="264"/>
            <ac:spMk id="2" creationId="{6FD7715F-795E-51BE-35CD-720529710E1A}"/>
          </ac:spMkLst>
        </pc:spChg>
        <pc:spChg chg="mod">
          <ac:chgData name="John Mälstam" userId="e6271526338044d8" providerId="LiveId" clId="{2C0AD343-6731-40D6-8B7A-BE257F3BC809}" dt="2023-03-20T11:14:25.165" v="749" actId="20577"/>
          <ac:spMkLst>
            <pc:docMk/>
            <pc:sldMk cId="3531244871" sldId="264"/>
            <ac:spMk id="3" creationId="{2FF55DD7-BD31-D5C8-081D-29D893E1FE33}"/>
          </ac:spMkLst>
        </pc:spChg>
      </pc:sldChg>
      <pc:sldChg chg="modSp new mod">
        <pc:chgData name="John Mälstam" userId="e6271526338044d8" providerId="LiveId" clId="{2C0AD343-6731-40D6-8B7A-BE257F3BC809}" dt="2023-03-21T08:28:06.189" v="5848" actId="20577"/>
        <pc:sldMkLst>
          <pc:docMk/>
          <pc:sldMk cId="3555600147" sldId="265"/>
        </pc:sldMkLst>
        <pc:spChg chg="mod">
          <ac:chgData name="John Mälstam" userId="e6271526338044d8" providerId="LiveId" clId="{2C0AD343-6731-40D6-8B7A-BE257F3BC809}" dt="2023-03-20T11:14:55.067" v="762" actId="1076"/>
          <ac:spMkLst>
            <pc:docMk/>
            <pc:sldMk cId="3555600147" sldId="265"/>
            <ac:spMk id="2" creationId="{798D95EE-AE69-1927-D913-063E59160335}"/>
          </ac:spMkLst>
        </pc:spChg>
        <pc:spChg chg="mod">
          <ac:chgData name="John Mälstam" userId="e6271526338044d8" providerId="LiveId" clId="{2C0AD343-6731-40D6-8B7A-BE257F3BC809}" dt="2023-03-21T08:28:06.189" v="5848" actId="20577"/>
          <ac:spMkLst>
            <pc:docMk/>
            <pc:sldMk cId="3555600147" sldId="265"/>
            <ac:spMk id="3" creationId="{AC21548F-A414-CCDF-A988-CF7F5CEB39A3}"/>
          </ac:spMkLst>
        </pc:spChg>
      </pc:sldChg>
      <pc:sldChg chg="modSp new mod">
        <pc:chgData name="John Mälstam" userId="e6271526338044d8" providerId="LiveId" clId="{2C0AD343-6731-40D6-8B7A-BE257F3BC809}" dt="2023-03-20T17:20:39.373" v="5841" actId="20577"/>
        <pc:sldMkLst>
          <pc:docMk/>
          <pc:sldMk cId="428198397" sldId="266"/>
        </pc:sldMkLst>
        <pc:spChg chg="mod">
          <ac:chgData name="John Mälstam" userId="e6271526338044d8" providerId="LiveId" clId="{2C0AD343-6731-40D6-8B7A-BE257F3BC809}" dt="2023-03-20T14:28:32.878" v="2873" actId="255"/>
          <ac:spMkLst>
            <pc:docMk/>
            <pc:sldMk cId="428198397" sldId="266"/>
            <ac:spMk id="2" creationId="{D98DA62D-F6CB-97F4-71C9-CD6F028CC2FC}"/>
          </ac:spMkLst>
        </pc:spChg>
        <pc:spChg chg="mod">
          <ac:chgData name="John Mälstam" userId="e6271526338044d8" providerId="LiveId" clId="{2C0AD343-6731-40D6-8B7A-BE257F3BC809}" dt="2023-03-20T17:20:39.373" v="5841" actId="20577"/>
          <ac:spMkLst>
            <pc:docMk/>
            <pc:sldMk cId="428198397" sldId="266"/>
            <ac:spMk id="3" creationId="{C83BCD90-AC1F-A0F9-6DFC-3D8AAA7E9B85}"/>
          </ac:spMkLst>
        </pc:spChg>
      </pc:sldChg>
      <pc:sldChg chg="delSp modSp new mod">
        <pc:chgData name="John Mälstam" userId="e6271526338044d8" providerId="LiveId" clId="{2C0AD343-6731-40D6-8B7A-BE257F3BC809}" dt="2023-03-21T08:46:08.914" v="5962"/>
        <pc:sldMkLst>
          <pc:docMk/>
          <pc:sldMk cId="607821128" sldId="267"/>
        </pc:sldMkLst>
        <pc:spChg chg="mod">
          <ac:chgData name="John Mälstam" userId="e6271526338044d8" providerId="LiveId" clId="{2C0AD343-6731-40D6-8B7A-BE257F3BC809}" dt="2023-03-21T08:30:32.117" v="5854"/>
          <ac:spMkLst>
            <pc:docMk/>
            <pc:sldMk cId="607821128" sldId="267"/>
            <ac:spMk id="2" creationId="{CFDD583F-BD17-DC74-6497-3297CB8BD0F0}"/>
          </ac:spMkLst>
        </pc:spChg>
        <pc:spChg chg="mod">
          <ac:chgData name="John Mälstam" userId="e6271526338044d8" providerId="LiveId" clId="{2C0AD343-6731-40D6-8B7A-BE257F3BC809}" dt="2023-03-21T08:32:31.477" v="5957" actId="20577"/>
          <ac:spMkLst>
            <pc:docMk/>
            <pc:sldMk cId="607821128" sldId="267"/>
            <ac:spMk id="3" creationId="{3184CBCD-8FDD-5FAE-BC94-D4A992621F4C}"/>
          </ac:spMkLst>
        </pc:spChg>
        <pc:picChg chg="del">
          <ac:chgData name="John Mälstam" userId="e6271526338044d8" providerId="LiveId" clId="{2C0AD343-6731-40D6-8B7A-BE257F3BC809}" dt="2023-03-21T08:46:08.914" v="5962"/>
          <ac:picMkLst>
            <pc:docMk/>
            <pc:sldMk cId="607821128" sldId="267"/>
            <ac:picMk id="2050" creationId="{30C8A853-DC00-95C1-4A6C-B43B664ACA55}"/>
          </ac:picMkLst>
        </pc:picChg>
      </pc:sldChg>
      <pc:sldChg chg="modSp new mod">
        <pc:chgData name="John Mälstam" userId="e6271526338044d8" providerId="LiveId" clId="{2C0AD343-6731-40D6-8B7A-BE257F3BC809}" dt="2023-03-21T08:47:48.304" v="6031" actId="27636"/>
        <pc:sldMkLst>
          <pc:docMk/>
          <pc:sldMk cId="1541053667" sldId="268"/>
        </pc:sldMkLst>
        <pc:spChg chg="mod">
          <ac:chgData name="John Mälstam" userId="e6271526338044d8" providerId="LiveId" clId="{2C0AD343-6731-40D6-8B7A-BE257F3BC809}" dt="2023-03-20T14:18:40.612" v="2811" actId="255"/>
          <ac:spMkLst>
            <pc:docMk/>
            <pc:sldMk cId="1541053667" sldId="268"/>
            <ac:spMk id="2" creationId="{9CBF4027-C600-520C-2AB6-882AC9369EA7}"/>
          </ac:spMkLst>
        </pc:spChg>
        <pc:spChg chg="mod">
          <ac:chgData name="John Mälstam" userId="e6271526338044d8" providerId="LiveId" clId="{2C0AD343-6731-40D6-8B7A-BE257F3BC809}" dt="2023-03-21T08:47:48.304" v="6031" actId="27636"/>
          <ac:spMkLst>
            <pc:docMk/>
            <pc:sldMk cId="1541053667" sldId="268"/>
            <ac:spMk id="3" creationId="{C52CD19C-6A36-337E-B2CB-8A453ADE0333}"/>
          </ac:spMkLst>
        </pc:spChg>
      </pc:sldChg>
      <pc:sldChg chg="modSp new mod">
        <pc:chgData name="John Mälstam" userId="e6271526338044d8" providerId="LiveId" clId="{2C0AD343-6731-40D6-8B7A-BE257F3BC809}" dt="2023-03-21T08:48:29.585" v="6043" actId="20577"/>
        <pc:sldMkLst>
          <pc:docMk/>
          <pc:sldMk cId="3441230946" sldId="269"/>
        </pc:sldMkLst>
        <pc:spChg chg="mod">
          <ac:chgData name="John Mälstam" userId="e6271526338044d8" providerId="LiveId" clId="{2C0AD343-6731-40D6-8B7A-BE257F3BC809}" dt="2023-03-20T13:36:40.337" v="2279" actId="113"/>
          <ac:spMkLst>
            <pc:docMk/>
            <pc:sldMk cId="3441230946" sldId="269"/>
            <ac:spMk id="2" creationId="{ED998440-6BB2-E9CF-9EAA-5205D0D021F3}"/>
          </ac:spMkLst>
        </pc:spChg>
        <pc:spChg chg="mod">
          <ac:chgData name="John Mälstam" userId="e6271526338044d8" providerId="LiveId" clId="{2C0AD343-6731-40D6-8B7A-BE257F3BC809}" dt="2023-03-21T08:48:29.585" v="6043" actId="20577"/>
          <ac:spMkLst>
            <pc:docMk/>
            <pc:sldMk cId="3441230946" sldId="269"/>
            <ac:spMk id="3" creationId="{ABF66918-74B9-5A44-61CD-B55A89F941F9}"/>
          </ac:spMkLst>
        </pc:spChg>
      </pc:sldChg>
      <pc:sldChg chg="modSp new mod">
        <pc:chgData name="John Mälstam" userId="e6271526338044d8" providerId="LiveId" clId="{2C0AD343-6731-40D6-8B7A-BE257F3BC809}" dt="2023-03-21T08:53:12.475" v="6096" actId="20577"/>
        <pc:sldMkLst>
          <pc:docMk/>
          <pc:sldMk cId="2724997276" sldId="270"/>
        </pc:sldMkLst>
        <pc:spChg chg="mod">
          <ac:chgData name="John Mälstam" userId="e6271526338044d8" providerId="LiveId" clId="{2C0AD343-6731-40D6-8B7A-BE257F3BC809}" dt="2023-03-21T08:51:48.488" v="6057"/>
          <ac:spMkLst>
            <pc:docMk/>
            <pc:sldMk cId="2724997276" sldId="270"/>
            <ac:spMk id="2" creationId="{CEFBE23C-207A-D6DD-ABBE-A18484FEADC7}"/>
          </ac:spMkLst>
        </pc:spChg>
        <pc:spChg chg="mod">
          <ac:chgData name="John Mälstam" userId="e6271526338044d8" providerId="LiveId" clId="{2C0AD343-6731-40D6-8B7A-BE257F3BC809}" dt="2023-03-21T08:53:12.475" v="6096" actId="20577"/>
          <ac:spMkLst>
            <pc:docMk/>
            <pc:sldMk cId="2724997276" sldId="270"/>
            <ac:spMk id="3" creationId="{EC217684-4148-CC5B-1512-518B0B4BCE4E}"/>
          </ac:spMkLst>
        </pc:spChg>
      </pc:sldChg>
      <pc:sldChg chg="del">
        <pc:chgData name="John Mälstam" userId="e6271526338044d8" providerId="LiveId" clId="{2C0AD343-6731-40D6-8B7A-BE257F3BC809}" dt="2023-03-21T08:55:24.018" v="6099" actId="2696"/>
        <pc:sldMkLst>
          <pc:docMk/>
          <pc:sldMk cId="514358693" sldId="271"/>
        </pc:sldMkLst>
      </pc:sldChg>
      <pc:sldChg chg="modSp new mod">
        <pc:chgData name="John Mälstam" userId="e6271526338044d8" providerId="LiveId" clId="{2C0AD343-6731-40D6-8B7A-BE257F3BC809}" dt="2023-03-21T08:55:45.813" v="6100" actId="20577"/>
        <pc:sldMkLst>
          <pc:docMk/>
          <pc:sldMk cId="1036050832" sldId="272"/>
        </pc:sldMkLst>
        <pc:spChg chg="mod">
          <ac:chgData name="John Mälstam" userId="e6271526338044d8" providerId="LiveId" clId="{2C0AD343-6731-40D6-8B7A-BE257F3BC809}" dt="2023-03-20T15:05:49.461" v="3471" actId="113"/>
          <ac:spMkLst>
            <pc:docMk/>
            <pc:sldMk cId="1036050832" sldId="272"/>
            <ac:spMk id="2" creationId="{AC39B12C-D835-F119-9352-CC815FA7AE16}"/>
          </ac:spMkLst>
        </pc:spChg>
        <pc:spChg chg="mod">
          <ac:chgData name="John Mälstam" userId="e6271526338044d8" providerId="LiveId" clId="{2C0AD343-6731-40D6-8B7A-BE257F3BC809}" dt="2023-03-21T08:55:45.813" v="6100" actId="20577"/>
          <ac:spMkLst>
            <pc:docMk/>
            <pc:sldMk cId="1036050832" sldId="272"/>
            <ac:spMk id="3" creationId="{B37A6919-3F24-3530-8717-033FEB21FEAF}"/>
          </ac:spMkLst>
        </pc:spChg>
      </pc:sldChg>
      <pc:sldChg chg="new del">
        <pc:chgData name="John Mälstam" userId="e6271526338044d8" providerId="LiveId" clId="{2C0AD343-6731-40D6-8B7A-BE257F3BC809}" dt="2023-03-20T15:10:52.764" v="3556" actId="47"/>
        <pc:sldMkLst>
          <pc:docMk/>
          <pc:sldMk cId="75485044" sldId="273"/>
        </pc:sldMkLst>
      </pc:sldChg>
      <pc:sldChg chg="delSp modSp new mod">
        <pc:chgData name="John Mälstam" userId="e6271526338044d8" providerId="LiveId" clId="{2C0AD343-6731-40D6-8B7A-BE257F3BC809}" dt="2023-03-20T16:01:35.453" v="4479" actId="20577"/>
        <pc:sldMkLst>
          <pc:docMk/>
          <pc:sldMk cId="3230289632" sldId="273"/>
        </pc:sldMkLst>
        <pc:spChg chg="mod">
          <ac:chgData name="John Mälstam" userId="e6271526338044d8" providerId="LiveId" clId="{2C0AD343-6731-40D6-8B7A-BE257F3BC809}" dt="2023-03-20T15:54:40.748" v="4426" actId="20577"/>
          <ac:spMkLst>
            <pc:docMk/>
            <pc:sldMk cId="3230289632" sldId="273"/>
            <ac:spMk id="2" creationId="{DEEFA6BD-CA7B-2417-736F-AC05D30B67D3}"/>
          </ac:spMkLst>
        </pc:spChg>
        <pc:spChg chg="mod">
          <ac:chgData name="John Mälstam" userId="e6271526338044d8" providerId="LiveId" clId="{2C0AD343-6731-40D6-8B7A-BE257F3BC809}" dt="2023-03-20T16:01:35.453" v="4479" actId="20577"/>
          <ac:spMkLst>
            <pc:docMk/>
            <pc:sldMk cId="3230289632" sldId="273"/>
            <ac:spMk id="3" creationId="{CA3A77EA-7319-95A6-4E5D-ADF9C25D7C90}"/>
          </ac:spMkLst>
        </pc:spChg>
        <pc:spChg chg="mod">
          <ac:chgData name="John Mälstam" userId="e6271526338044d8" providerId="LiveId" clId="{2C0AD343-6731-40D6-8B7A-BE257F3BC809}" dt="2023-03-20T15:55:00.076" v="4429" actId="113"/>
          <ac:spMkLst>
            <pc:docMk/>
            <pc:sldMk cId="3230289632" sldId="273"/>
            <ac:spMk id="4" creationId="{819BC4B9-071B-2F3B-B02C-9BC896FE2F16}"/>
          </ac:spMkLst>
        </pc:spChg>
        <pc:picChg chg="del mod">
          <ac:chgData name="John Mälstam" userId="e6271526338044d8" providerId="LiveId" clId="{2C0AD343-6731-40D6-8B7A-BE257F3BC809}" dt="2023-03-20T15:56:35.619" v="4435"/>
          <ac:picMkLst>
            <pc:docMk/>
            <pc:sldMk cId="3230289632" sldId="273"/>
            <ac:picMk id="5" creationId="{1DE6A583-8D02-1CA3-5C14-7BE4BAE8B8B1}"/>
          </ac:picMkLst>
        </pc:picChg>
      </pc:sldChg>
      <pc:sldChg chg="new del">
        <pc:chgData name="John Mälstam" userId="e6271526338044d8" providerId="LiveId" clId="{2C0AD343-6731-40D6-8B7A-BE257F3BC809}" dt="2023-03-20T15:57:24.773" v="4440" actId="47"/>
        <pc:sldMkLst>
          <pc:docMk/>
          <pc:sldMk cId="101775183" sldId="274"/>
        </pc:sldMkLst>
      </pc:sldChg>
      <pc:sldChg chg="new del">
        <pc:chgData name="John Mälstam" userId="e6271526338044d8" providerId="LiveId" clId="{2C0AD343-6731-40D6-8B7A-BE257F3BC809}" dt="2023-03-20T15:56:50.304" v="4437" actId="47"/>
        <pc:sldMkLst>
          <pc:docMk/>
          <pc:sldMk cId="2921183439" sldId="274"/>
        </pc:sldMkLst>
      </pc:sldChg>
      <pc:sldChg chg="add del">
        <pc:chgData name="John Mälstam" userId="e6271526338044d8" providerId="LiveId" clId="{2C0AD343-6731-40D6-8B7A-BE257F3BC809}" dt="2023-03-21T08:58:56.330" v="6104" actId="47"/>
        <pc:sldMkLst>
          <pc:docMk/>
          <pc:sldMk cId="1656801309" sldId="275"/>
        </pc:sldMkLst>
      </pc:sldChg>
      <pc:sldChg chg="modSp new mod">
        <pc:chgData name="John Mälstam" userId="e6271526338044d8" providerId="LiveId" clId="{2C0AD343-6731-40D6-8B7A-BE257F3BC809}" dt="2023-03-20T16:56:24.028" v="5095" actId="20577"/>
        <pc:sldMkLst>
          <pc:docMk/>
          <pc:sldMk cId="399432585" sldId="276"/>
        </pc:sldMkLst>
        <pc:spChg chg="mod">
          <ac:chgData name="John Mälstam" userId="e6271526338044d8" providerId="LiveId" clId="{2C0AD343-6731-40D6-8B7A-BE257F3BC809}" dt="2023-03-20T15:58:10.855" v="4459" actId="255"/>
          <ac:spMkLst>
            <pc:docMk/>
            <pc:sldMk cId="399432585" sldId="276"/>
            <ac:spMk id="2" creationId="{A9CF0778-E9BF-9709-C651-CDD1146C2100}"/>
          </ac:spMkLst>
        </pc:spChg>
        <pc:spChg chg="mod">
          <ac:chgData name="John Mälstam" userId="e6271526338044d8" providerId="LiveId" clId="{2C0AD343-6731-40D6-8B7A-BE257F3BC809}" dt="2023-03-20T16:56:24.028" v="5095" actId="20577"/>
          <ac:spMkLst>
            <pc:docMk/>
            <pc:sldMk cId="399432585" sldId="276"/>
            <ac:spMk id="3" creationId="{8AFDE2DE-E433-A5C6-AB2D-3AA170E189BA}"/>
          </ac:spMkLst>
        </pc:spChg>
      </pc:sldChg>
      <pc:sldChg chg="new del">
        <pc:chgData name="John Mälstam" userId="e6271526338044d8" providerId="LiveId" clId="{2C0AD343-6731-40D6-8B7A-BE257F3BC809}" dt="2023-03-20T16:24:11.534" v="4515" actId="47"/>
        <pc:sldMkLst>
          <pc:docMk/>
          <pc:sldMk cId="169036651" sldId="277"/>
        </pc:sldMkLst>
      </pc:sldChg>
      <pc:sldChg chg="modSp new mod">
        <pc:chgData name="John Mälstam" userId="e6271526338044d8" providerId="LiveId" clId="{2C0AD343-6731-40D6-8B7A-BE257F3BC809}" dt="2023-03-21T09:00:28.560" v="6131" actId="20577"/>
        <pc:sldMkLst>
          <pc:docMk/>
          <pc:sldMk cId="2492137686" sldId="277"/>
        </pc:sldMkLst>
        <pc:spChg chg="mod">
          <ac:chgData name="John Mälstam" userId="e6271526338044d8" providerId="LiveId" clId="{2C0AD343-6731-40D6-8B7A-BE257F3BC809}" dt="2023-03-20T16:48:01.091" v="5017" actId="122"/>
          <ac:spMkLst>
            <pc:docMk/>
            <pc:sldMk cId="2492137686" sldId="277"/>
            <ac:spMk id="2" creationId="{E84079F2-9BF3-7B7C-5B3A-19884BD9576D}"/>
          </ac:spMkLst>
        </pc:spChg>
        <pc:spChg chg="mod">
          <ac:chgData name="John Mälstam" userId="e6271526338044d8" providerId="LiveId" clId="{2C0AD343-6731-40D6-8B7A-BE257F3BC809}" dt="2023-03-21T09:00:28.560" v="6131" actId="20577"/>
          <ac:spMkLst>
            <pc:docMk/>
            <pc:sldMk cId="2492137686" sldId="277"/>
            <ac:spMk id="3" creationId="{950D5359-EEB5-1FB1-7B0D-EB2FECC2EC17}"/>
          </ac:spMkLst>
        </pc:spChg>
      </pc:sldChg>
      <pc:sldChg chg="modSp new mod">
        <pc:chgData name="John Mälstam" userId="e6271526338044d8" providerId="LiveId" clId="{2C0AD343-6731-40D6-8B7A-BE257F3BC809}" dt="2023-03-21T09:01:04.743" v="6134" actId="122"/>
        <pc:sldMkLst>
          <pc:docMk/>
          <pc:sldMk cId="2726021709" sldId="278"/>
        </pc:sldMkLst>
        <pc:spChg chg="mod">
          <ac:chgData name="John Mälstam" userId="e6271526338044d8" providerId="LiveId" clId="{2C0AD343-6731-40D6-8B7A-BE257F3BC809}" dt="2023-03-20T17:10:58.161" v="5544" actId="122"/>
          <ac:spMkLst>
            <pc:docMk/>
            <pc:sldMk cId="2726021709" sldId="278"/>
            <ac:spMk id="2" creationId="{15B73AEF-2519-3705-25A2-1E4AFBCB7FCA}"/>
          </ac:spMkLst>
        </pc:spChg>
        <pc:spChg chg="mod">
          <ac:chgData name="John Mälstam" userId="e6271526338044d8" providerId="LiveId" clId="{2C0AD343-6731-40D6-8B7A-BE257F3BC809}" dt="2023-03-21T09:01:04.743" v="6134" actId="122"/>
          <ac:spMkLst>
            <pc:docMk/>
            <pc:sldMk cId="2726021709" sldId="278"/>
            <ac:spMk id="3" creationId="{B8B49B41-DDCC-923F-D0BB-88DB5BAE6307}"/>
          </ac:spMkLst>
        </pc:spChg>
      </pc:sldChg>
      <pc:sldChg chg="addSp modSp new">
        <pc:chgData name="John Mälstam" userId="e6271526338044d8" providerId="LiveId" clId="{2C0AD343-6731-40D6-8B7A-BE257F3BC809}" dt="2023-03-21T08:42:18.986" v="5961" actId="14100"/>
        <pc:sldMkLst>
          <pc:docMk/>
          <pc:sldMk cId="444627547" sldId="279"/>
        </pc:sldMkLst>
        <pc:picChg chg="add mod">
          <ac:chgData name="John Mälstam" userId="e6271526338044d8" providerId="LiveId" clId="{2C0AD343-6731-40D6-8B7A-BE257F3BC809}" dt="2023-03-21T08:42:18.986" v="5961" actId="14100"/>
          <ac:picMkLst>
            <pc:docMk/>
            <pc:sldMk cId="444627547" sldId="279"/>
            <ac:picMk id="1026" creationId="{564E8CED-5374-8BCF-57EF-BCAC1E9E91B0}"/>
          </ac:picMkLst>
        </pc:picChg>
      </pc:sldChg>
      <pc:sldChg chg="addSp modSp new mod setBg">
        <pc:chgData name="John Mälstam" userId="e6271526338044d8" providerId="LiveId" clId="{2C0AD343-6731-40D6-8B7A-BE257F3BC809}" dt="2023-03-21T08:46:31.628" v="5965" actId="26606"/>
        <pc:sldMkLst>
          <pc:docMk/>
          <pc:sldMk cId="4067250551" sldId="280"/>
        </pc:sldMkLst>
        <pc:spChg chg="add">
          <ac:chgData name="John Mälstam" userId="e6271526338044d8" providerId="LiveId" clId="{2C0AD343-6731-40D6-8B7A-BE257F3BC809}" dt="2023-03-21T08:46:31.628" v="5965" actId="26606"/>
          <ac:spMkLst>
            <pc:docMk/>
            <pc:sldMk cId="4067250551" sldId="280"/>
            <ac:spMk id="3079" creationId="{32BC26D8-82FB-445E-AA49-62A77D7C1EE0}"/>
          </ac:spMkLst>
        </pc:spChg>
        <pc:spChg chg="add">
          <ac:chgData name="John Mälstam" userId="e6271526338044d8" providerId="LiveId" clId="{2C0AD343-6731-40D6-8B7A-BE257F3BC809}" dt="2023-03-21T08:46:31.628" v="5965" actId="26606"/>
          <ac:spMkLst>
            <pc:docMk/>
            <pc:sldMk cId="4067250551" sldId="280"/>
            <ac:spMk id="3081" creationId="{CB44330D-EA18-4254-AA95-EB49948539B8}"/>
          </ac:spMkLst>
        </pc:spChg>
        <pc:picChg chg="add mod">
          <ac:chgData name="John Mälstam" userId="e6271526338044d8" providerId="LiveId" clId="{2C0AD343-6731-40D6-8B7A-BE257F3BC809}" dt="2023-03-21T08:46:31.628" v="5965" actId="26606"/>
          <ac:picMkLst>
            <pc:docMk/>
            <pc:sldMk cId="4067250551" sldId="280"/>
            <ac:picMk id="3074" creationId="{1897B3D2-0F12-F49F-79DC-28D876FFD797}"/>
          </ac:picMkLst>
        </pc:picChg>
      </pc:sldChg>
      <pc:sldChg chg="addSp delSp modSp new mod ord setBg">
        <pc:chgData name="John Mälstam" userId="e6271526338044d8" providerId="LiveId" clId="{2C0AD343-6731-40D6-8B7A-BE257F3BC809}" dt="2023-03-21T08:50:39.064" v="6050"/>
        <pc:sldMkLst>
          <pc:docMk/>
          <pc:sldMk cId="4032252376" sldId="281"/>
        </pc:sldMkLst>
        <pc:spChg chg="add del">
          <ac:chgData name="John Mälstam" userId="e6271526338044d8" providerId="LiveId" clId="{2C0AD343-6731-40D6-8B7A-BE257F3BC809}" dt="2023-03-21T08:50:10.902" v="6048" actId="26606"/>
          <ac:spMkLst>
            <pc:docMk/>
            <pc:sldMk cId="4032252376" sldId="281"/>
            <ac:spMk id="4103" creationId="{42A4FC2C-047E-45A5-965D-8E1E3BF09BC6}"/>
          </ac:spMkLst>
        </pc:spChg>
        <pc:spChg chg="add">
          <ac:chgData name="John Mälstam" userId="e6271526338044d8" providerId="LiveId" clId="{2C0AD343-6731-40D6-8B7A-BE257F3BC809}" dt="2023-03-21T08:50:10.902" v="6048" actId="26606"/>
          <ac:spMkLst>
            <pc:docMk/>
            <pc:sldMk cId="4032252376" sldId="281"/>
            <ac:spMk id="4108" creationId="{42A4FC2C-047E-45A5-965D-8E1E3BF09BC6}"/>
          </ac:spMkLst>
        </pc:spChg>
        <pc:picChg chg="add mod">
          <ac:chgData name="John Mälstam" userId="e6271526338044d8" providerId="LiveId" clId="{2C0AD343-6731-40D6-8B7A-BE257F3BC809}" dt="2023-03-21T08:50:10.902" v="6048" actId="26606"/>
          <ac:picMkLst>
            <pc:docMk/>
            <pc:sldMk cId="4032252376" sldId="281"/>
            <ac:picMk id="4098" creationId="{D261598A-8CAB-B3EC-647F-230F0B7E8740}"/>
          </ac:picMkLst>
        </pc:picChg>
      </pc:sldChg>
      <pc:sldChg chg="addSp new">
        <pc:chgData name="John Mälstam" userId="e6271526338044d8" providerId="LiveId" clId="{2C0AD343-6731-40D6-8B7A-BE257F3BC809}" dt="2023-03-21T08:55:06.877" v="6098"/>
        <pc:sldMkLst>
          <pc:docMk/>
          <pc:sldMk cId="2070554458" sldId="282"/>
        </pc:sldMkLst>
        <pc:picChg chg="add">
          <ac:chgData name="John Mälstam" userId="e6271526338044d8" providerId="LiveId" clId="{2C0AD343-6731-40D6-8B7A-BE257F3BC809}" dt="2023-03-21T08:55:06.877" v="6098"/>
          <ac:picMkLst>
            <pc:docMk/>
            <pc:sldMk cId="2070554458" sldId="282"/>
            <ac:picMk id="5122" creationId="{67BD2123-134D-EDBF-CDBB-67B9771C988E}"/>
          </ac:picMkLst>
        </pc:picChg>
      </pc:sldChg>
      <pc:sldChg chg="addSp modSp new mod setBg">
        <pc:chgData name="John Mälstam" userId="e6271526338044d8" providerId="LiveId" clId="{2C0AD343-6731-40D6-8B7A-BE257F3BC809}" dt="2023-03-21T08:58:48.951" v="6103" actId="26606"/>
        <pc:sldMkLst>
          <pc:docMk/>
          <pc:sldMk cId="222745661" sldId="283"/>
        </pc:sldMkLst>
        <pc:spChg chg="add">
          <ac:chgData name="John Mälstam" userId="e6271526338044d8" providerId="LiveId" clId="{2C0AD343-6731-40D6-8B7A-BE257F3BC809}" dt="2023-03-21T08:58:48.951" v="6103" actId="26606"/>
          <ac:spMkLst>
            <pc:docMk/>
            <pc:sldMk cId="222745661" sldId="283"/>
            <ac:spMk id="6151" creationId="{42A4FC2C-047E-45A5-965D-8E1E3BF09BC6}"/>
          </ac:spMkLst>
        </pc:spChg>
        <pc:picChg chg="add mod">
          <ac:chgData name="John Mälstam" userId="e6271526338044d8" providerId="LiveId" clId="{2C0AD343-6731-40D6-8B7A-BE257F3BC809}" dt="2023-03-21T08:58:48.951" v="6103" actId="26606"/>
          <ac:picMkLst>
            <pc:docMk/>
            <pc:sldMk cId="222745661" sldId="283"/>
            <ac:picMk id="6146" creationId="{4BB0134F-FAB6-DA66-91B4-91158B514C79}"/>
          </ac:picMkLst>
        </pc:picChg>
      </pc:sldChg>
      <pc:sldChg chg="new">
        <pc:chgData name="John Mälstam" userId="e6271526338044d8" providerId="LiveId" clId="{2C0AD343-6731-40D6-8B7A-BE257F3BC809}" dt="2023-03-21T13:33:47.615" v="6135" actId="680"/>
        <pc:sldMkLst>
          <pc:docMk/>
          <pc:sldMk cId="3222237028" sldId="28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2023-03-21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2023-03-21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2023-03-21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2023-03-21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2023-03-21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2023-03-21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2023-03-21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2023-03-21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2023-03-21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2023-03-21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2023-03-21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2023-03-21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>
                <a:cs typeface="Calibri Light"/>
              </a:rPr>
              <a:t>URSPRUNG FRANKRIKE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sv-SE"/>
          </a:p>
          <a:p>
            <a:r>
              <a:rPr lang="sv-SE" dirty="0">
                <a:cs typeface="Calibri"/>
              </a:rPr>
              <a:t>John </a:t>
            </a:r>
            <a:r>
              <a:rPr lang="sv-SE" dirty="0" err="1">
                <a:cs typeface="Calibri"/>
              </a:rPr>
              <a:t>Mälstam</a:t>
            </a:r>
          </a:p>
        </p:txBody>
      </p:sp>
    </p:spTree>
    <p:extLst>
      <p:ext uri="{BB962C8B-B14F-4D97-AF65-F5344CB8AC3E}">
        <p14:creationId xmlns:p14="http://schemas.microsoft.com/office/powerpoint/2010/main" val="319437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arta&#10;&#10;Automatiskt genererad beskrivning">
            <a:extLst>
              <a:ext uri="{FF2B5EF4-FFF2-40B4-BE49-F238E27FC236}">
                <a16:creationId xmlns:a16="http://schemas.microsoft.com/office/drawing/2014/main" id="{7A484E20-99AA-59C9-29EF-D107FACCE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15" y="-48861"/>
            <a:ext cx="5542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49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8DA62D-F6CB-97F4-71C9-CD6F028CC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BOURGOGNE</a:t>
            </a:r>
            <a:br>
              <a:rPr lang="sv-SE" b="1" dirty="0"/>
            </a:br>
            <a:r>
              <a:rPr lang="sv-SE" sz="3200" b="1" dirty="0"/>
              <a:t>utom Beaujolais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3BCD90-AC1F-A0F9-6DFC-3D8AAA7E9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391" y="1811665"/>
            <a:ext cx="10515600" cy="4351338"/>
          </a:xfrm>
        </p:spPr>
        <p:txBody>
          <a:bodyPr/>
          <a:lstStyle/>
          <a:p>
            <a:r>
              <a:rPr lang="sv-SE" dirty="0"/>
              <a:t>28 000 ha</a:t>
            </a:r>
          </a:p>
          <a:p>
            <a:r>
              <a:rPr lang="sv-SE" dirty="0"/>
              <a:t>1 505 000 hl 31% rött</a:t>
            </a:r>
          </a:p>
          <a:p>
            <a:r>
              <a:rPr lang="sv-SE" dirty="0"/>
              <a:t>Inlandsklimat</a:t>
            </a:r>
          </a:p>
          <a:p>
            <a:r>
              <a:rPr lang="sv-SE" dirty="0" err="1"/>
              <a:t>Cablis</a:t>
            </a:r>
            <a:r>
              <a:rPr lang="sv-SE" dirty="0"/>
              <a:t>, Cote </a:t>
            </a:r>
            <a:r>
              <a:rPr lang="sv-SE" dirty="0" err="1"/>
              <a:t>d’Or</a:t>
            </a:r>
            <a:r>
              <a:rPr lang="sv-SE" dirty="0"/>
              <a:t>, Cotes </a:t>
            </a:r>
            <a:r>
              <a:rPr lang="sv-SE" dirty="0" err="1"/>
              <a:t>Challonaise</a:t>
            </a:r>
            <a:r>
              <a:rPr lang="sv-SE" dirty="0"/>
              <a:t>, </a:t>
            </a:r>
            <a:r>
              <a:rPr lang="sv-SE" dirty="0" err="1"/>
              <a:t>Maconnais</a:t>
            </a:r>
            <a:r>
              <a:rPr lang="sv-SE" dirty="0"/>
              <a:t> </a:t>
            </a:r>
          </a:p>
          <a:p>
            <a:r>
              <a:rPr lang="sv-SE" dirty="0"/>
              <a:t>Chardonnay, </a:t>
            </a:r>
            <a:r>
              <a:rPr lang="sv-SE" dirty="0" err="1"/>
              <a:t>Aligote</a:t>
            </a:r>
            <a:r>
              <a:rPr lang="sv-SE" dirty="0"/>
              <a:t>, </a:t>
            </a:r>
            <a:r>
              <a:rPr lang="sv-SE" dirty="0" err="1"/>
              <a:t>Pinot</a:t>
            </a:r>
            <a:r>
              <a:rPr lang="sv-SE" dirty="0"/>
              <a:t> </a:t>
            </a:r>
            <a:r>
              <a:rPr lang="sv-SE" dirty="0" err="1"/>
              <a:t>Noir</a:t>
            </a:r>
            <a:r>
              <a:rPr lang="sv-SE" dirty="0"/>
              <a:t>, </a:t>
            </a:r>
            <a:r>
              <a:rPr lang="sv-SE" dirty="0" err="1"/>
              <a:t>Gamay</a:t>
            </a:r>
            <a:endParaRPr lang="sv-SE" dirty="0"/>
          </a:p>
          <a:p>
            <a:r>
              <a:rPr lang="sv-SE" dirty="0"/>
              <a:t>AOP – regional, kommunal, premier </a:t>
            </a:r>
            <a:r>
              <a:rPr lang="sv-SE" dirty="0" err="1"/>
              <a:t>cru</a:t>
            </a:r>
            <a:r>
              <a:rPr lang="sv-SE" dirty="0"/>
              <a:t>, grand </a:t>
            </a:r>
            <a:r>
              <a:rPr lang="sv-SE" dirty="0" err="1"/>
              <a:t>cru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198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DD583F-BD17-DC74-6497-3297CB8B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485"/>
            <a:ext cx="10515600" cy="1509204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 dirty="0"/>
              <a:t>COTES D’OR </a:t>
            </a:r>
            <a:br>
              <a:rPr lang="sv-SE" b="1" dirty="0"/>
            </a:br>
            <a:r>
              <a:rPr lang="sv-SE" sz="3200" b="1" dirty="0" err="1"/>
              <a:t>Pinot</a:t>
            </a:r>
            <a:r>
              <a:rPr lang="sv-SE" sz="3200" b="1" dirty="0"/>
              <a:t> </a:t>
            </a:r>
            <a:r>
              <a:rPr lang="sv-SE" sz="3200" b="1" dirty="0" err="1"/>
              <a:t>Noir</a:t>
            </a:r>
            <a:br>
              <a:rPr lang="sv-SE" sz="3200" b="1" dirty="0"/>
            </a:br>
            <a:r>
              <a:rPr lang="sv-SE" sz="3200" b="1" dirty="0" err="1"/>
              <a:t>Savigny</a:t>
            </a:r>
            <a:r>
              <a:rPr lang="sv-SE" sz="3200" b="1" dirty="0"/>
              <a:t>-les Beaunes</a:t>
            </a:r>
            <a:br>
              <a:rPr lang="sv-SE" sz="3200" b="1" dirty="0"/>
            </a:b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84CBCD-8FDD-5FAE-BC94-D4A992621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Extremt svårodlad och kräsen.</a:t>
            </a:r>
          </a:p>
          <a:p>
            <a:r>
              <a:rPr lang="sv-SE" dirty="0"/>
              <a:t>Bra gjord ger elegans och komplexitet</a:t>
            </a:r>
          </a:p>
          <a:p>
            <a:r>
              <a:rPr lang="sv-SE" dirty="0"/>
              <a:t>Måttligt klimat – omogen till bränt syltig</a:t>
            </a:r>
          </a:p>
          <a:p>
            <a:endParaRPr lang="sv-SE" dirty="0"/>
          </a:p>
          <a:p>
            <a:r>
              <a:rPr lang="sv-SE" dirty="0"/>
              <a:t>Ljusröd färg</a:t>
            </a:r>
          </a:p>
          <a:p>
            <a:r>
              <a:rPr lang="sv-SE" dirty="0"/>
              <a:t>Doft och smak av röda bär - hallon, jordgubbar, körsbär och ibland lingon</a:t>
            </a:r>
          </a:p>
          <a:p>
            <a:r>
              <a:rPr lang="sv-SE" dirty="0"/>
              <a:t>Örtiga aromer – örter, kryddor, viol</a:t>
            </a:r>
          </a:p>
          <a:p>
            <a:r>
              <a:rPr lang="sv-SE" dirty="0"/>
              <a:t>Äldre – nyanser av multna löv, fuktig skog, svamp och animaliska toner av läder</a:t>
            </a:r>
          </a:p>
          <a:p>
            <a:r>
              <a:rPr lang="sv-SE" dirty="0"/>
              <a:t>Försiktig fatlagring – toner av rostat bröd, vanilj</a:t>
            </a:r>
          </a:p>
          <a:p>
            <a:r>
              <a:rPr lang="sv-SE" dirty="0"/>
              <a:t>Frisk fruktsyra</a:t>
            </a:r>
          </a:p>
          <a:p>
            <a:r>
              <a:rPr lang="sv-SE" dirty="0"/>
              <a:t>Mjuka tanniner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7821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2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eaujolais Nouveau 2020 - Sommeliern">
            <a:extLst>
              <a:ext uri="{FF2B5EF4-FFF2-40B4-BE49-F238E27FC236}">
                <a16:creationId xmlns:a16="http://schemas.microsoft.com/office/drawing/2014/main" id="{1897B3D2-0F12-F49F-79DC-28D876FFD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4731" y="643467"/>
            <a:ext cx="490253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250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BF4027-C600-520C-2AB6-882AC936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BEAUJOLAIS</a:t>
            </a:r>
            <a:br>
              <a:rPr lang="sv-SE" b="1" dirty="0"/>
            </a:br>
            <a:r>
              <a:rPr lang="sv-SE" sz="3200" b="1" dirty="0" err="1"/>
              <a:t>Gamay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2CD19C-6A36-337E-B2CB-8A453ADE0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/>
              <a:t>20 000 ha</a:t>
            </a:r>
          </a:p>
          <a:p>
            <a:r>
              <a:rPr lang="sv-SE" dirty="0"/>
              <a:t>2 300 000 hl 90% rött</a:t>
            </a:r>
          </a:p>
          <a:p>
            <a:r>
              <a:rPr lang="sv-SE" dirty="0"/>
              <a:t>Milt kontinentalt klimat</a:t>
            </a:r>
          </a:p>
          <a:p>
            <a:endParaRPr lang="sv-SE" dirty="0"/>
          </a:p>
          <a:p>
            <a:r>
              <a:rPr lang="sv-SE" dirty="0"/>
              <a:t>UNESCO Global </a:t>
            </a:r>
            <a:r>
              <a:rPr lang="sv-SE" dirty="0" err="1"/>
              <a:t>Geopark</a:t>
            </a:r>
            <a:r>
              <a:rPr lang="sv-SE" dirty="0"/>
              <a:t> (10, 15000, 1000, 50)</a:t>
            </a:r>
          </a:p>
          <a:p>
            <a:r>
              <a:rPr lang="sv-SE" dirty="0"/>
              <a:t>Granit i botten men stor variation i </a:t>
            </a:r>
            <a:r>
              <a:rPr lang="sv-SE" dirty="0" err="1"/>
              <a:t>terroir</a:t>
            </a:r>
            <a:endParaRPr lang="sv-SE" dirty="0"/>
          </a:p>
          <a:p>
            <a:r>
              <a:rPr lang="sv-SE" dirty="0" err="1"/>
              <a:t>Gamay</a:t>
            </a:r>
            <a:r>
              <a:rPr lang="sv-SE" dirty="0"/>
              <a:t> påverkas av växtplats</a:t>
            </a:r>
          </a:p>
          <a:p>
            <a:r>
              <a:rPr lang="sv-SE" dirty="0"/>
              <a:t>12 AOP varav 10 </a:t>
            </a:r>
            <a:r>
              <a:rPr lang="sv-SE" dirty="0" err="1"/>
              <a:t>Cru</a:t>
            </a:r>
            <a:r>
              <a:rPr lang="sv-SE" dirty="0"/>
              <a:t>-byar</a:t>
            </a:r>
          </a:p>
          <a:p>
            <a:r>
              <a:rPr lang="sv-SE" dirty="0" err="1"/>
              <a:t>Maceration</a:t>
            </a:r>
            <a:r>
              <a:rPr lang="sv-SE" dirty="0"/>
              <a:t> </a:t>
            </a:r>
            <a:r>
              <a:rPr lang="sv-SE" dirty="0" err="1"/>
              <a:t>Carbonique</a:t>
            </a:r>
            <a:endParaRPr lang="sv-SE" dirty="0"/>
          </a:p>
          <a:p>
            <a:endParaRPr lang="sv-SE" dirty="0"/>
          </a:p>
          <a:p>
            <a:r>
              <a:rPr lang="sv-SE" dirty="0"/>
              <a:t>Lättare fruktigt vin med blommiga toner</a:t>
            </a:r>
          </a:p>
          <a:p>
            <a:r>
              <a:rPr lang="sv-SE" dirty="0"/>
              <a:t>Kraftfullare, koncentrerat vin med kryddighet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1053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998440-6BB2-E9CF-9EAA-5205D0D0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BEAUJOLAIS</a:t>
            </a:r>
            <a:br>
              <a:rPr lang="sv-SE" b="1" dirty="0"/>
            </a:br>
            <a:r>
              <a:rPr lang="sv-SE" b="1" dirty="0"/>
              <a:t>Saint-Amour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F66918-74B9-5A44-61CD-B55A89F94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5935"/>
            <a:ext cx="10515600" cy="4351338"/>
          </a:xfrm>
        </p:spPr>
        <p:txBody>
          <a:bodyPr>
            <a:normAutofit/>
          </a:bodyPr>
          <a:lstStyle/>
          <a:p>
            <a:r>
              <a:rPr lang="sv-SE" dirty="0"/>
              <a:t>Granit, sandsten</a:t>
            </a:r>
          </a:p>
          <a:p>
            <a:endParaRPr lang="sv-SE" dirty="0"/>
          </a:p>
          <a:p>
            <a:r>
              <a:rPr lang="sv-SE" dirty="0"/>
              <a:t>Blåröd</a:t>
            </a:r>
          </a:p>
          <a:p>
            <a:r>
              <a:rPr lang="sv-SE" dirty="0"/>
              <a:t>Mjuka, fruktiga, aromatiska</a:t>
            </a:r>
          </a:p>
          <a:p>
            <a:r>
              <a:rPr lang="sv-SE" dirty="0"/>
              <a:t>Mörka bär: </a:t>
            </a:r>
            <a:r>
              <a:rPr lang="sv-SE" b="1" dirty="0"/>
              <a:t>blåbär</a:t>
            </a:r>
            <a:r>
              <a:rPr lang="sv-SE" dirty="0"/>
              <a:t>, Ljusa bär: söta hallon, mogna jordgubbar</a:t>
            </a:r>
          </a:p>
          <a:p>
            <a:r>
              <a:rPr lang="sv-SE" dirty="0"/>
              <a:t>Kryddor – muskot, </a:t>
            </a:r>
            <a:r>
              <a:rPr lang="sv-SE" dirty="0" err="1"/>
              <a:t>lageerblad</a:t>
            </a:r>
            <a:endParaRPr lang="sv-SE" dirty="0"/>
          </a:p>
          <a:p>
            <a:r>
              <a:rPr lang="sv-SE" dirty="0"/>
              <a:t>Frisk fruktsyra</a:t>
            </a:r>
          </a:p>
          <a:p>
            <a:r>
              <a:rPr lang="sv-SE" dirty="0"/>
              <a:t>Liten strävhet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1230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410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Dryckesskolan - Lär dig allt om vindistriktet Loire - Nigab">
            <a:extLst>
              <a:ext uri="{FF2B5EF4-FFF2-40B4-BE49-F238E27FC236}">
                <a16:creationId xmlns:a16="http://schemas.microsoft.com/office/drawing/2014/main" id="{D261598A-8CAB-B3EC-647F-230F0B7E8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3" b="1"/>
          <a:stretch/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252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FBE23C-207A-D6DD-ABBE-A18484FE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b="1" dirty="0"/>
              <a:t>LOIRE</a:t>
            </a:r>
            <a:br>
              <a:rPr lang="sv-SE" b="1" dirty="0"/>
            </a:br>
            <a:r>
              <a:rPr lang="sv-SE" sz="3600" b="1" dirty="0"/>
              <a:t>Cabernet Franc</a:t>
            </a:r>
            <a:br>
              <a:rPr lang="sv-SE" sz="3600" b="1" dirty="0"/>
            </a:br>
            <a:r>
              <a:rPr lang="sv-SE" sz="3600" b="1" dirty="0"/>
              <a:t>Touraine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217684-4148-CC5B-1512-518B0B4BC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Loire: 70 000 ha , 3 500 000 hl</a:t>
            </a:r>
          </a:p>
          <a:p>
            <a:r>
              <a:rPr lang="sv-SE" dirty="0" err="1"/>
              <a:t>Chinon</a:t>
            </a:r>
            <a:r>
              <a:rPr lang="sv-SE" dirty="0"/>
              <a:t>, </a:t>
            </a:r>
            <a:r>
              <a:rPr lang="sv-SE" dirty="0" err="1"/>
              <a:t>Bourgeuil</a:t>
            </a:r>
            <a:r>
              <a:rPr lang="sv-SE" dirty="0"/>
              <a:t> (1400 ha), Saint-Nicolas-de </a:t>
            </a:r>
            <a:r>
              <a:rPr lang="sv-SE" dirty="0" err="1"/>
              <a:t>Bourgeuil</a:t>
            </a:r>
            <a:r>
              <a:rPr lang="sv-SE" dirty="0"/>
              <a:t>, </a:t>
            </a:r>
            <a:r>
              <a:rPr lang="sv-SE" dirty="0" err="1"/>
              <a:t>Saumur-Champigny</a:t>
            </a:r>
            <a:endParaRPr lang="sv-SE" dirty="0"/>
          </a:p>
          <a:p>
            <a:r>
              <a:rPr lang="sv-SE" dirty="0"/>
              <a:t>Inlandsklimat</a:t>
            </a:r>
          </a:p>
          <a:p>
            <a:r>
              <a:rPr lang="sv-SE" dirty="0"/>
              <a:t>Kalk och lera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Ljust röd</a:t>
            </a:r>
          </a:p>
          <a:p>
            <a:r>
              <a:rPr lang="sv-SE" dirty="0"/>
              <a:t>Örtigare, syrligare, mindre sträva jämfört Cab </a:t>
            </a:r>
            <a:r>
              <a:rPr lang="sv-SE" dirty="0" err="1"/>
              <a:t>Sauv</a:t>
            </a:r>
            <a:endParaRPr lang="sv-SE" dirty="0"/>
          </a:p>
          <a:p>
            <a:r>
              <a:rPr lang="sv-SE" dirty="0"/>
              <a:t>Doft av ’sommar’ – gräs, svarta/röda vinbär, hallon, rotfrukter</a:t>
            </a:r>
          </a:p>
          <a:p>
            <a:r>
              <a:rPr lang="sv-SE" dirty="0"/>
              <a:t>Gröna toner – hö, grön paprika</a:t>
            </a:r>
          </a:p>
        </p:txBody>
      </p:sp>
    </p:spTree>
    <p:extLst>
      <p:ext uri="{BB962C8B-B14F-4D97-AF65-F5344CB8AC3E}">
        <p14:creationId xmlns:p14="http://schemas.microsoft.com/office/powerpoint/2010/main" val="2724997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ôtes du Rhône - Råvare, produksjon, salg og service (RM-KOS vg2) - NDLA">
            <a:extLst>
              <a:ext uri="{FF2B5EF4-FFF2-40B4-BE49-F238E27FC236}">
                <a16:creationId xmlns:a16="http://schemas.microsoft.com/office/drawing/2014/main" id="{67BD2123-134D-EDBF-CDBB-67B9771C9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0"/>
            <a:ext cx="421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554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39B12C-D835-F119-9352-CC815FA7A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Rhone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7A6919-3F24-3530-8717-033FEB21F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71 000 ha</a:t>
            </a:r>
          </a:p>
          <a:p>
            <a:r>
              <a:rPr lang="sv-SE" dirty="0"/>
              <a:t>2 860 000 hl varav 80% rött</a:t>
            </a:r>
          </a:p>
          <a:p>
            <a:r>
              <a:rPr lang="sv-SE" dirty="0"/>
              <a:t>Medelhavsklimat</a:t>
            </a:r>
          </a:p>
          <a:p>
            <a:endParaRPr lang="sv-SE" dirty="0"/>
          </a:p>
          <a:p>
            <a:r>
              <a:rPr lang="sv-SE" dirty="0"/>
              <a:t>Norra Rhone 3500 ha (Cote </a:t>
            </a:r>
            <a:r>
              <a:rPr lang="sv-SE" dirty="0" err="1"/>
              <a:t>Rotie</a:t>
            </a:r>
            <a:r>
              <a:rPr lang="sv-SE" dirty="0"/>
              <a:t>, </a:t>
            </a:r>
            <a:r>
              <a:rPr lang="sv-SE" dirty="0" err="1"/>
              <a:t>Hermitage</a:t>
            </a:r>
            <a:r>
              <a:rPr lang="sv-SE" dirty="0"/>
              <a:t>, </a:t>
            </a:r>
            <a:r>
              <a:rPr lang="sv-SE" b="1" dirty="0" err="1"/>
              <a:t>Crozes-Hermitage</a:t>
            </a:r>
            <a:r>
              <a:rPr lang="sv-SE" b="1" dirty="0"/>
              <a:t>,</a:t>
            </a:r>
            <a:r>
              <a:rPr lang="sv-SE" dirty="0"/>
              <a:t> Saint Joseph, </a:t>
            </a:r>
            <a:r>
              <a:rPr lang="sv-SE" dirty="0" err="1"/>
              <a:t>Cornas</a:t>
            </a:r>
            <a:r>
              <a:rPr lang="sv-SE" dirty="0"/>
              <a:t>)</a:t>
            </a:r>
          </a:p>
          <a:p>
            <a:r>
              <a:rPr lang="sv-SE" dirty="0"/>
              <a:t>Södra Rhone: Chateau-</a:t>
            </a:r>
            <a:r>
              <a:rPr lang="sv-SE" dirty="0" err="1"/>
              <a:t>Neuf</a:t>
            </a:r>
            <a:r>
              <a:rPr lang="sv-SE" dirty="0"/>
              <a:t>-du-</a:t>
            </a:r>
            <a:r>
              <a:rPr lang="sv-SE" dirty="0" err="1"/>
              <a:t>Pape</a:t>
            </a:r>
            <a:r>
              <a:rPr lang="sv-SE" dirty="0"/>
              <a:t> 3200 ha  </a:t>
            </a:r>
          </a:p>
          <a:p>
            <a:pPr marL="0" indent="0">
              <a:buNone/>
            </a:pPr>
            <a:r>
              <a:rPr lang="sv-SE" dirty="0"/>
              <a:t>   50-70% </a:t>
            </a:r>
            <a:r>
              <a:rPr lang="sv-SE" dirty="0" err="1"/>
              <a:t>Grenache</a:t>
            </a:r>
            <a:r>
              <a:rPr lang="sv-SE" dirty="0"/>
              <a:t>, 20-30% </a:t>
            </a:r>
            <a:r>
              <a:rPr lang="sv-SE" dirty="0" err="1"/>
              <a:t>Syrah</a:t>
            </a:r>
            <a:r>
              <a:rPr lang="sv-SE" dirty="0"/>
              <a:t>, 10-20% </a:t>
            </a:r>
            <a:r>
              <a:rPr lang="sv-SE" dirty="0" err="1"/>
              <a:t>Mourvedre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605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arta&#10;&#10;Automatiskt genererad beskrivning">
            <a:extLst>
              <a:ext uri="{FF2B5EF4-FFF2-40B4-BE49-F238E27FC236}">
                <a16:creationId xmlns:a16="http://schemas.microsoft.com/office/drawing/2014/main" id="{74B96736-699E-ADDC-0851-BD95F55C2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15" y="0"/>
            <a:ext cx="5436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12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EFA6BD-CA7B-2417-736F-AC05D30B6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Rhone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3A77EA-7319-95A6-4E5D-ADF9C25D7C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v-SE" b="1" dirty="0"/>
              <a:t>Norra Rhone</a:t>
            </a:r>
          </a:p>
          <a:p>
            <a:r>
              <a:rPr lang="sv-SE" dirty="0" err="1"/>
              <a:t>Crozes-Hermitage</a:t>
            </a:r>
            <a:endParaRPr lang="sv-SE" dirty="0"/>
          </a:p>
          <a:p>
            <a:r>
              <a:rPr lang="sv-SE" dirty="0" err="1"/>
              <a:t>Syrah</a:t>
            </a:r>
            <a:r>
              <a:rPr lang="sv-SE" dirty="0"/>
              <a:t>, (</a:t>
            </a:r>
            <a:r>
              <a:rPr lang="sv-SE" dirty="0" err="1"/>
              <a:t>Viognier</a:t>
            </a:r>
            <a:r>
              <a:rPr lang="sv-SE" dirty="0"/>
              <a:t>)</a:t>
            </a:r>
          </a:p>
          <a:p>
            <a:r>
              <a:rPr lang="sv-SE" dirty="0"/>
              <a:t>Täta, blåröda</a:t>
            </a:r>
          </a:p>
          <a:p>
            <a:r>
              <a:rPr lang="sv-SE" dirty="0"/>
              <a:t>Mörka bär</a:t>
            </a:r>
          </a:p>
          <a:p>
            <a:r>
              <a:rPr lang="sv-SE" dirty="0"/>
              <a:t>Fylliga</a:t>
            </a:r>
          </a:p>
          <a:p>
            <a:r>
              <a:rPr lang="sv-SE" dirty="0"/>
              <a:t>Viol, asfalt, charkuterier</a:t>
            </a:r>
          </a:p>
          <a:p>
            <a:r>
              <a:rPr lang="sv-SE" dirty="0"/>
              <a:t>Peppar, lagerblad</a:t>
            </a:r>
          </a:p>
          <a:p>
            <a:r>
              <a:rPr lang="sv-SE" dirty="0"/>
              <a:t>Tanninrika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19BC4B9-071B-2F3B-B02C-9BC896FE2F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v-SE" b="1" dirty="0"/>
              <a:t>Södra Rhone</a:t>
            </a:r>
          </a:p>
          <a:p>
            <a:r>
              <a:rPr lang="sv-SE" dirty="0"/>
              <a:t>Chateau-</a:t>
            </a:r>
            <a:r>
              <a:rPr lang="sv-SE" dirty="0" err="1"/>
              <a:t>Neuf</a:t>
            </a:r>
            <a:r>
              <a:rPr lang="sv-SE" dirty="0"/>
              <a:t>-du-</a:t>
            </a:r>
            <a:r>
              <a:rPr lang="sv-SE" dirty="0" err="1"/>
              <a:t>Pape</a:t>
            </a:r>
            <a:endParaRPr lang="sv-SE" dirty="0"/>
          </a:p>
          <a:p>
            <a:r>
              <a:rPr lang="sv-SE" dirty="0" err="1"/>
              <a:t>Grenache</a:t>
            </a:r>
            <a:r>
              <a:rPr lang="sv-SE" dirty="0"/>
              <a:t>, </a:t>
            </a:r>
            <a:r>
              <a:rPr lang="sv-SE" dirty="0" err="1"/>
              <a:t>Syrah</a:t>
            </a:r>
            <a:r>
              <a:rPr lang="sv-SE" dirty="0"/>
              <a:t>, </a:t>
            </a:r>
            <a:r>
              <a:rPr lang="sv-SE" dirty="0" err="1"/>
              <a:t>etc</a:t>
            </a:r>
            <a:endParaRPr lang="sv-SE" dirty="0"/>
          </a:p>
          <a:p>
            <a:r>
              <a:rPr lang="sv-SE" dirty="0"/>
              <a:t>Medeltäta-täta, röda</a:t>
            </a:r>
          </a:p>
          <a:p>
            <a:r>
              <a:rPr lang="sv-SE" dirty="0"/>
              <a:t>Fruktiga, bäriga – hallon, plommon</a:t>
            </a:r>
          </a:p>
          <a:p>
            <a:r>
              <a:rPr lang="sv-SE" dirty="0"/>
              <a:t>Kaffe, choklad, örter, kanel</a:t>
            </a:r>
          </a:p>
          <a:p>
            <a:r>
              <a:rPr lang="sv-SE" dirty="0" err="1"/>
              <a:t>Syrahtoner</a:t>
            </a:r>
            <a:endParaRPr lang="sv-SE" dirty="0"/>
          </a:p>
          <a:p>
            <a:r>
              <a:rPr lang="sv-SE" dirty="0" err="1"/>
              <a:t>Tannirika</a:t>
            </a:r>
            <a:r>
              <a:rPr lang="sv-SE" dirty="0"/>
              <a:t>. Hög alkoholhalt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0289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Sydvästra Frankrike, Vinregion.">
            <a:extLst>
              <a:ext uri="{FF2B5EF4-FFF2-40B4-BE49-F238E27FC236}">
                <a16:creationId xmlns:a16="http://schemas.microsoft.com/office/drawing/2014/main" id="{4BB0134F-FAB6-DA66-91B4-91158B514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2" r="2" b="2"/>
          <a:stretch/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5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CF0778-E9BF-9709-C651-CDD1146C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SYDVÄST</a:t>
            </a:r>
            <a:br>
              <a:rPr lang="sv-SE" b="1" dirty="0"/>
            </a:br>
            <a:r>
              <a:rPr lang="sv-SE" sz="3200" b="1" dirty="0" err="1"/>
              <a:t>Madiran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FDE2DE-E433-A5C6-AB2D-3AA170E18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Sydväst 60 000 ha, </a:t>
            </a:r>
            <a:r>
              <a:rPr lang="sv-SE" dirty="0" err="1"/>
              <a:t>Madiran</a:t>
            </a:r>
            <a:r>
              <a:rPr lang="sv-SE" dirty="0"/>
              <a:t> 1300 ha</a:t>
            </a:r>
          </a:p>
          <a:p>
            <a:r>
              <a:rPr lang="sv-SE" dirty="0"/>
              <a:t>Chateau </a:t>
            </a:r>
            <a:r>
              <a:rPr lang="sv-SE" dirty="0" err="1"/>
              <a:t>Montus</a:t>
            </a:r>
            <a:r>
              <a:rPr lang="sv-SE" dirty="0"/>
              <a:t> 25 ha</a:t>
            </a:r>
          </a:p>
          <a:p>
            <a:r>
              <a:rPr lang="sv-SE" b="1" dirty="0" err="1"/>
              <a:t>Tannat</a:t>
            </a:r>
            <a:r>
              <a:rPr lang="sv-SE" b="1" dirty="0"/>
              <a:t> </a:t>
            </a:r>
            <a:r>
              <a:rPr lang="sv-SE" dirty="0"/>
              <a:t>– tanninrik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sz="2000" dirty="0"/>
              <a:t>Cabernet Sauvignon, Cabernet Franc, </a:t>
            </a:r>
            <a:r>
              <a:rPr lang="sv-SE" sz="2000" dirty="0" err="1"/>
              <a:t>Fer</a:t>
            </a:r>
            <a:r>
              <a:rPr lang="sv-SE" sz="2000" dirty="0"/>
              <a:t> (40%)</a:t>
            </a:r>
          </a:p>
          <a:p>
            <a:pPr marL="0" indent="0">
              <a:buNone/>
            </a:pPr>
            <a:r>
              <a:rPr lang="sv-SE" sz="2000" dirty="0"/>
              <a:t>	</a:t>
            </a:r>
            <a:r>
              <a:rPr lang="sv-SE" sz="2000" dirty="0" err="1"/>
              <a:t>maceration</a:t>
            </a:r>
            <a:r>
              <a:rPr lang="sv-SE" sz="2000" dirty="0"/>
              <a:t> lägre temp</a:t>
            </a:r>
          </a:p>
          <a:p>
            <a:pPr marL="0" indent="0">
              <a:buNone/>
            </a:pPr>
            <a:r>
              <a:rPr lang="sv-SE" sz="2000" dirty="0"/>
              <a:t>	</a:t>
            </a:r>
            <a:r>
              <a:rPr lang="sv-SE" sz="2000" dirty="0" err="1"/>
              <a:t>microoxygenering</a:t>
            </a:r>
            <a:endParaRPr lang="sv-SE" sz="2000" dirty="0"/>
          </a:p>
          <a:p>
            <a:r>
              <a:rPr lang="sv-SE" dirty="0"/>
              <a:t>Premier </a:t>
            </a:r>
            <a:r>
              <a:rPr lang="sv-SE" dirty="0" err="1"/>
              <a:t>Cru</a:t>
            </a:r>
            <a:r>
              <a:rPr lang="sv-SE" dirty="0"/>
              <a:t> Exceptionell (</a:t>
            </a:r>
            <a:r>
              <a:rPr lang="sv-SE" dirty="0" err="1"/>
              <a:t>Montus</a:t>
            </a:r>
            <a:r>
              <a:rPr lang="sv-SE" dirty="0"/>
              <a:t>), Premier </a:t>
            </a:r>
            <a:r>
              <a:rPr lang="sv-SE" dirty="0" err="1"/>
              <a:t>Cru</a:t>
            </a:r>
            <a:r>
              <a:rPr lang="sv-SE" dirty="0"/>
              <a:t> (4), </a:t>
            </a:r>
            <a:r>
              <a:rPr lang="sv-SE" dirty="0" err="1"/>
              <a:t>Deuxieme</a:t>
            </a:r>
            <a:r>
              <a:rPr lang="sv-SE" dirty="0"/>
              <a:t> </a:t>
            </a:r>
            <a:r>
              <a:rPr lang="sv-SE" dirty="0" err="1"/>
              <a:t>Cru</a:t>
            </a:r>
            <a:r>
              <a:rPr lang="sv-SE" dirty="0"/>
              <a:t> (7)</a:t>
            </a:r>
          </a:p>
          <a:p>
            <a:endParaRPr lang="sv-SE" dirty="0"/>
          </a:p>
          <a:p>
            <a:r>
              <a:rPr lang="sv-SE" dirty="0"/>
              <a:t>Tät, blåröd till svart</a:t>
            </a:r>
          </a:p>
          <a:p>
            <a:r>
              <a:rPr lang="sv-SE" dirty="0"/>
              <a:t>Björnbär, svarta vinbär. syrliga körsbär, lakrits, peppar, beck, animalisk ton</a:t>
            </a:r>
          </a:p>
          <a:p>
            <a:r>
              <a:rPr lang="sv-SE" dirty="0"/>
              <a:t>Hög syra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43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4079F2-9BF3-7B7C-5B3A-19884BD95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Viner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0D5359-EEB5-1FB1-7B0D-EB2FECC2E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1. Privatimport  </a:t>
            </a:r>
            <a:r>
              <a:rPr lang="sv-SE" dirty="0" err="1"/>
              <a:t>Clos</a:t>
            </a:r>
            <a:r>
              <a:rPr lang="sv-SE" dirty="0"/>
              <a:t> </a:t>
            </a:r>
            <a:r>
              <a:rPr lang="sv-SE" dirty="0" err="1"/>
              <a:t>Trimoulet</a:t>
            </a:r>
            <a:r>
              <a:rPr lang="sv-SE" dirty="0"/>
              <a:t> 2016, Earl </a:t>
            </a:r>
            <a:r>
              <a:rPr lang="sv-SE" dirty="0" err="1"/>
              <a:t>Appolot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	M 70%, CF 20%, CS 10% 						275:-</a:t>
            </a:r>
          </a:p>
          <a:p>
            <a:pPr marL="0" indent="0">
              <a:buNone/>
            </a:pPr>
            <a:r>
              <a:rPr lang="sv-SE" dirty="0"/>
              <a:t>2. 2594 </a:t>
            </a:r>
            <a:r>
              <a:rPr lang="sv-SE" dirty="0" err="1"/>
              <a:t>Savigny</a:t>
            </a:r>
            <a:r>
              <a:rPr lang="sv-SE" dirty="0"/>
              <a:t>-les-Beaunes Les </a:t>
            </a:r>
            <a:r>
              <a:rPr lang="sv-SE" dirty="0" err="1"/>
              <a:t>Lavieres</a:t>
            </a:r>
            <a:r>
              <a:rPr lang="sv-SE" dirty="0"/>
              <a:t> PC 2020, </a:t>
            </a:r>
          </a:p>
          <a:p>
            <a:pPr marL="0" indent="0">
              <a:buNone/>
            </a:pPr>
            <a:r>
              <a:rPr lang="sv-SE" dirty="0"/>
              <a:t>	Bouchard P&amp;F, </a:t>
            </a:r>
            <a:r>
              <a:rPr lang="sv-SE" dirty="0" err="1"/>
              <a:t>Pinot</a:t>
            </a:r>
            <a:r>
              <a:rPr lang="sv-SE" dirty="0"/>
              <a:t> N0ir 					379:-</a:t>
            </a:r>
          </a:p>
          <a:p>
            <a:pPr marL="0" indent="0">
              <a:buNone/>
            </a:pPr>
            <a:r>
              <a:rPr lang="sv-SE" dirty="0"/>
              <a:t>3. 92858 Saint-Amour 2021, </a:t>
            </a:r>
            <a:r>
              <a:rPr lang="sv-SE" dirty="0" err="1"/>
              <a:t>Mommesin</a:t>
            </a:r>
            <a:r>
              <a:rPr lang="sv-SE" dirty="0"/>
              <a:t>, </a:t>
            </a:r>
            <a:r>
              <a:rPr lang="sv-SE" dirty="0" err="1"/>
              <a:t>Gamay</a:t>
            </a:r>
            <a:r>
              <a:rPr lang="sv-SE" dirty="0"/>
              <a:t>			217:-</a:t>
            </a:r>
          </a:p>
          <a:p>
            <a:pPr marL="0" indent="0">
              <a:buNone/>
            </a:pPr>
            <a:r>
              <a:rPr lang="sv-SE" dirty="0"/>
              <a:t>4. 93538 </a:t>
            </a:r>
            <a:r>
              <a:rPr lang="sv-SE" dirty="0" err="1"/>
              <a:t>Bourgeuil</a:t>
            </a:r>
            <a:r>
              <a:rPr lang="sv-SE" dirty="0"/>
              <a:t> </a:t>
            </a:r>
            <a:r>
              <a:rPr lang="sv-SE" dirty="0" err="1"/>
              <a:t>Nuits</a:t>
            </a:r>
            <a:r>
              <a:rPr lang="sv-SE" dirty="0"/>
              <a:t> </a:t>
            </a:r>
            <a:r>
              <a:rPr lang="sv-SE" dirty="0" err="1"/>
              <a:t>d’Ivresse</a:t>
            </a:r>
            <a:r>
              <a:rPr lang="sv-SE" dirty="0"/>
              <a:t> 2020, Dom C&amp;P Barton, CF	228:-</a:t>
            </a:r>
          </a:p>
          <a:p>
            <a:pPr marL="0" indent="0">
              <a:buNone/>
            </a:pPr>
            <a:r>
              <a:rPr lang="sv-SE" dirty="0"/>
              <a:t>5. 95183 </a:t>
            </a:r>
            <a:r>
              <a:rPr lang="sv-SE" dirty="0" err="1"/>
              <a:t>Croxzes</a:t>
            </a:r>
            <a:r>
              <a:rPr lang="sv-SE" dirty="0"/>
              <a:t> </a:t>
            </a:r>
            <a:r>
              <a:rPr lang="sv-SE" dirty="0" err="1"/>
              <a:t>Hermitage</a:t>
            </a:r>
            <a:r>
              <a:rPr lang="sv-SE" dirty="0"/>
              <a:t> 2020, A </a:t>
            </a:r>
            <a:r>
              <a:rPr lang="sv-SE" dirty="0" err="1"/>
              <a:t>Graillot</a:t>
            </a:r>
            <a:r>
              <a:rPr lang="sv-SE" dirty="0"/>
              <a:t>, </a:t>
            </a:r>
            <a:r>
              <a:rPr lang="sv-SE" dirty="0" err="1"/>
              <a:t>Syrah</a:t>
            </a:r>
            <a:r>
              <a:rPr lang="sv-SE" dirty="0"/>
              <a:t>			297:-</a:t>
            </a:r>
          </a:p>
          <a:p>
            <a:pPr marL="0" indent="0">
              <a:buNone/>
            </a:pPr>
            <a:r>
              <a:rPr lang="sv-SE" dirty="0"/>
              <a:t>6. 59210 Chateau </a:t>
            </a:r>
            <a:r>
              <a:rPr lang="sv-SE" dirty="0" err="1"/>
              <a:t>Momtus</a:t>
            </a:r>
            <a:r>
              <a:rPr lang="sv-SE" dirty="0"/>
              <a:t> 2017, A </a:t>
            </a:r>
            <a:r>
              <a:rPr lang="sv-SE" dirty="0" err="1"/>
              <a:t>Brumont</a:t>
            </a:r>
            <a:r>
              <a:rPr lang="sv-SE" dirty="0"/>
              <a:t>				350:-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2137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237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B73AEF-2519-3705-25A2-1E4AFBCB7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MATVINET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B49B41-DDCC-923F-D0BB-88DB5BAE6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sz="4200" dirty="0"/>
              <a:t>Rätt svar: södra Rhone eller Chateau-</a:t>
            </a:r>
            <a:r>
              <a:rPr lang="sv-SE" sz="4200" dirty="0" err="1"/>
              <a:t>Neuf</a:t>
            </a:r>
            <a:r>
              <a:rPr lang="sv-SE" sz="4200" dirty="0"/>
              <a:t>-du-</a:t>
            </a:r>
            <a:r>
              <a:rPr lang="sv-SE" sz="4200" dirty="0" err="1"/>
              <a:t>Pape</a:t>
            </a:r>
            <a:endParaRPr lang="sv-SE" sz="4200" dirty="0"/>
          </a:p>
          <a:p>
            <a:pPr marL="0" indent="0">
              <a:buNone/>
            </a:pPr>
            <a:endParaRPr lang="sv-SE" sz="4200" dirty="0"/>
          </a:p>
          <a:p>
            <a:pPr marL="0" indent="0">
              <a:buNone/>
            </a:pPr>
            <a:r>
              <a:rPr lang="sv-SE" dirty="0"/>
              <a:t>2211 </a:t>
            </a:r>
            <a:r>
              <a:rPr lang="sv-SE" dirty="0" err="1"/>
              <a:t>Domaine</a:t>
            </a:r>
            <a:r>
              <a:rPr lang="sv-SE" dirty="0"/>
              <a:t> du </a:t>
            </a:r>
            <a:r>
              <a:rPr lang="sv-SE" dirty="0" err="1"/>
              <a:t>Vieux</a:t>
            </a:r>
            <a:r>
              <a:rPr lang="sv-SE" dirty="0"/>
              <a:t> </a:t>
            </a:r>
            <a:r>
              <a:rPr lang="sv-SE" dirty="0" err="1"/>
              <a:t>Lazaret</a:t>
            </a:r>
            <a:r>
              <a:rPr lang="sv-SE" dirty="0"/>
              <a:t> 2020					269:-</a:t>
            </a:r>
          </a:p>
          <a:p>
            <a:pPr marL="0" indent="0">
              <a:buNone/>
            </a:pPr>
            <a:r>
              <a:rPr lang="sv-SE" dirty="0" err="1"/>
              <a:t>Grenache</a:t>
            </a:r>
            <a:r>
              <a:rPr lang="sv-SE" dirty="0"/>
              <a:t>, </a:t>
            </a:r>
            <a:r>
              <a:rPr lang="sv-SE" dirty="0" err="1"/>
              <a:t>syrah</a:t>
            </a:r>
            <a:r>
              <a:rPr lang="sv-SE" dirty="0"/>
              <a:t>, </a:t>
            </a:r>
            <a:r>
              <a:rPr lang="sv-SE" dirty="0" err="1"/>
              <a:t>mourvedre</a:t>
            </a:r>
            <a:r>
              <a:rPr lang="sv-SE" dirty="0"/>
              <a:t>, </a:t>
            </a:r>
            <a:r>
              <a:rPr lang="sv-SE" dirty="0" err="1"/>
              <a:t>cinsault</a:t>
            </a:r>
            <a:r>
              <a:rPr lang="sv-SE" dirty="0"/>
              <a:t>, </a:t>
            </a:r>
            <a:r>
              <a:rPr lang="sv-SE" dirty="0" err="1"/>
              <a:t>counoise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/>
              <a:t>Mörk, blåröd</a:t>
            </a:r>
          </a:p>
          <a:p>
            <a:pPr marL="0" indent="0" algn="ctr">
              <a:buNone/>
            </a:pPr>
            <a:r>
              <a:rPr lang="sv-SE" dirty="0"/>
              <a:t>Kryddig, nyanserad, inslag med fat</a:t>
            </a:r>
          </a:p>
          <a:p>
            <a:pPr marL="0" indent="0" algn="ctr">
              <a:buNone/>
            </a:pPr>
            <a:r>
              <a:rPr lang="sv-SE" dirty="0"/>
              <a:t>Skogshallon. björnbär, plommon</a:t>
            </a:r>
          </a:p>
          <a:p>
            <a:pPr marL="0" indent="0" algn="ctr">
              <a:buNone/>
            </a:pPr>
            <a:r>
              <a:rPr lang="sv-SE" dirty="0"/>
              <a:t>Lagerblad, rosmarin, svartpeppar, lavendel</a:t>
            </a:r>
          </a:p>
          <a:p>
            <a:pPr marL="0" indent="0" algn="ctr">
              <a:buNone/>
            </a:pPr>
            <a:r>
              <a:rPr lang="sv-SE" dirty="0"/>
              <a:t>9,8,9</a:t>
            </a:r>
          </a:p>
          <a:p>
            <a:pPr marL="0" indent="0" algn="ctr">
              <a:buNone/>
            </a:pPr>
            <a:r>
              <a:rPr lang="sv-SE" dirty="0"/>
              <a:t>15%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602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D00BC-0E9F-913F-484C-83AA6257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Klassificering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070CA7-9113-A36C-C358-CAFE443B7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334" y="169068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sv-SE" b="1" dirty="0"/>
          </a:p>
          <a:p>
            <a:pPr marL="0" indent="0" algn="ctr">
              <a:buNone/>
            </a:pPr>
            <a:r>
              <a:rPr lang="sv-SE" b="1" dirty="0"/>
              <a:t>AOP-AOC</a:t>
            </a:r>
          </a:p>
          <a:p>
            <a:pPr marL="0" indent="0" algn="ctr">
              <a:buNone/>
            </a:pPr>
            <a:endParaRPr lang="sv-SE" b="1" dirty="0"/>
          </a:p>
          <a:p>
            <a:pPr marL="0" indent="0" algn="ctr">
              <a:buNone/>
            </a:pPr>
            <a:r>
              <a:rPr lang="sv-SE" b="1" dirty="0"/>
              <a:t>IGP-(Vin de </a:t>
            </a:r>
            <a:r>
              <a:rPr lang="sv-SE" b="1" dirty="0" err="1"/>
              <a:t>Pays</a:t>
            </a:r>
            <a:r>
              <a:rPr lang="sv-SE" b="1" dirty="0"/>
              <a:t>)</a:t>
            </a:r>
          </a:p>
          <a:p>
            <a:pPr marL="0" indent="0" algn="ctr">
              <a:buNone/>
            </a:pPr>
            <a:endParaRPr lang="sv-SE" b="1" dirty="0"/>
          </a:p>
          <a:p>
            <a:pPr marL="0" indent="0" algn="ctr">
              <a:buNone/>
            </a:pPr>
            <a:r>
              <a:rPr lang="sv-SE" b="1" dirty="0" err="1"/>
              <a:t>VdF</a:t>
            </a:r>
            <a:r>
              <a:rPr lang="sv-SE" b="1" dirty="0"/>
              <a:t>-VSIG (de Table)</a:t>
            </a:r>
          </a:p>
          <a:p>
            <a:pPr marL="0" indent="0" algn="ctr">
              <a:buNone/>
            </a:pPr>
            <a:endParaRPr lang="sv-SE" b="1" dirty="0"/>
          </a:p>
          <a:p>
            <a:pPr marL="0" indent="0" algn="ctr">
              <a:buNone/>
            </a:pPr>
            <a:r>
              <a:rPr lang="sv-SE" b="1" dirty="0"/>
              <a:t>PC-GC</a:t>
            </a:r>
          </a:p>
          <a:p>
            <a:pPr marL="0" indent="0" algn="ctr">
              <a:buNone/>
            </a:pP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12848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arta&#10;&#10;Automatiskt genererad beskrivning">
            <a:extLst>
              <a:ext uri="{FF2B5EF4-FFF2-40B4-BE49-F238E27FC236}">
                <a16:creationId xmlns:a16="http://schemas.microsoft.com/office/drawing/2014/main" id="{4D76291C-1295-F032-5E60-B282F106C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15" y="0"/>
            <a:ext cx="7696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1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arta&#10;&#10;Automatiskt genererad beskrivning">
            <a:extLst>
              <a:ext uri="{FF2B5EF4-FFF2-40B4-BE49-F238E27FC236}">
                <a16:creationId xmlns:a16="http://schemas.microsoft.com/office/drawing/2014/main" id="{3042980C-43BD-D3E6-0453-31D262286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442912"/>
            <a:ext cx="62865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7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D7715F-795E-51BE-35CD-72052971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err="1"/>
              <a:t>Bourdeaux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F55DD7-BD31-D5C8-081D-29D893E1F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112 600 ha</a:t>
            </a:r>
          </a:p>
          <a:p>
            <a:r>
              <a:rPr lang="sv-SE" dirty="0"/>
              <a:t>5 400 000 hl 89% rött</a:t>
            </a:r>
          </a:p>
          <a:p>
            <a:r>
              <a:rPr lang="sv-SE" dirty="0"/>
              <a:t>Tempererat kustklimat</a:t>
            </a:r>
          </a:p>
          <a:p>
            <a:r>
              <a:rPr lang="sv-SE" dirty="0"/>
              <a:t>Västra – väldränerade grusjordar, Östra – sand, kalksten, lera</a:t>
            </a:r>
          </a:p>
          <a:p>
            <a:r>
              <a:rPr lang="sv-SE" dirty="0"/>
              <a:t>Merlot (63%), Cabernet Sauvignon (25%), Cabernet Franc (11%), </a:t>
            </a:r>
            <a:r>
              <a:rPr lang="sv-SE" dirty="0" err="1"/>
              <a:t>Malbec</a:t>
            </a:r>
            <a:r>
              <a:rPr lang="sv-SE" dirty="0"/>
              <a:t>, Petit </a:t>
            </a:r>
            <a:r>
              <a:rPr lang="sv-SE" dirty="0" err="1"/>
              <a:t>Verdot</a:t>
            </a:r>
            <a:r>
              <a:rPr lang="sv-SE" dirty="0"/>
              <a:t>, </a:t>
            </a:r>
            <a:r>
              <a:rPr lang="sv-SE" dirty="0" err="1"/>
              <a:t>Carmenere</a:t>
            </a:r>
            <a:r>
              <a:rPr lang="sv-SE" dirty="0"/>
              <a:t> (1%)</a:t>
            </a:r>
          </a:p>
          <a:p>
            <a:r>
              <a:rPr lang="sv-SE" dirty="0"/>
              <a:t>Saint </a:t>
            </a:r>
            <a:r>
              <a:rPr lang="sv-SE" dirty="0" err="1"/>
              <a:t>Emilion</a:t>
            </a:r>
            <a:r>
              <a:rPr lang="sv-SE" dirty="0"/>
              <a:t> störst vinproducent</a:t>
            </a:r>
          </a:p>
          <a:p>
            <a:r>
              <a:rPr lang="sv-SE" dirty="0"/>
              <a:t>Röd Bordeaux = Blends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124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8D95EE-AE69-1927-D913-063E5916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046"/>
            <a:ext cx="10515600" cy="1325563"/>
          </a:xfrm>
        </p:spPr>
        <p:txBody>
          <a:bodyPr/>
          <a:lstStyle/>
          <a:p>
            <a:pPr algn="ctr"/>
            <a:r>
              <a:rPr lang="sv-SE" b="1" dirty="0"/>
              <a:t>BOURDEAUX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21548F-A414-CCDF-A988-CF7F5CEB3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Täta, mörkröda</a:t>
            </a:r>
          </a:p>
          <a:p>
            <a:r>
              <a:rPr lang="sv-SE" dirty="0"/>
              <a:t>Bordeauxdoft lite speciell och svår att definiera</a:t>
            </a:r>
          </a:p>
          <a:p>
            <a:r>
              <a:rPr lang="sv-SE" dirty="0"/>
              <a:t>Fruktiga – harmoni och balans</a:t>
            </a:r>
          </a:p>
          <a:p>
            <a:r>
              <a:rPr lang="sv-SE" dirty="0"/>
              <a:t>Fylliga</a:t>
            </a:r>
          </a:p>
          <a:p>
            <a:r>
              <a:rPr lang="sv-SE" dirty="0"/>
              <a:t>Frisk syra</a:t>
            </a:r>
          </a:p>
          <a:p>
            <a:r>
              <a:rPr lang="sv-SE" dirty="0"/>
              <a:t>Sträva särskilt unga</a:t>
            </a:r>
          </a:p>
          <a:p>
            <a:r>
              <a:rPr lang="sv-SE" dirty="0"/>
              <a:t>Ekfat – nymalet/rostat kaffe</a:t>
            </a:r>
          </a:p>
          <a:p>
            <a:r>
              <a:rPr lang="sv-SE" dirty="0"/>
              <a:t>Hög alkoholhalt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560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C11E02-C43C-1B61-CD87-8A1FA412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BORDEAUX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7F74D8-15A8-A633-90C9-29515F0488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Västra (vänstra stranden)</a:t>
            </a:r>
          </a:p>
          <a:p>
            <a:pPr marL="0" indent="0">
              <a:buNone/>
            </a:pPr>
            <a:r>
              <a:rPr lang="sv-SE" dirty="0"/>
              <a:t>Cabernet Sauvignon</a:t>
            </a:r>
          </a:p>
          <a:p>
            <a:pPr marL="0" indent="0">
              <a:buNone/>
            </a:pPr>
            <a:r>
              <a:rPr lang="sv-SE" dirty="0"/>
              <a:t>Stram och sträng</a:t>
            </a:r>
          </a:p>
          <a:p>
            <a:pPr marL="0" indent="0">
              <a:buNone/>
            </a:pPr>
            <a:r>
              <a:rPr lang="sv-SE" dirty="0"/>
              <a:t>Svarta vinbär, ceder och tobak</a:t>
            </a:r>
          </a:p>
          <a:p>
            <a:pPr marL="0" indent="0">
              <a:buNone/>
            </a:pPr>
            <a:r>
              <a:rPr lang="sv-SE" dirty="0"/>
              <a:t>Blyertspenna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585179-B839-726D-90CA-EE32B7E64C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Östra (högra stranden)</a:t>
            </a:r>
          </a:p>
          <a:p>
            <a:pPr marL="0" indent="0">
              <a:buNone/>
            </a:pPr>
            <a:r>
              <a:rPr lang="sv-SE" dirty="0"/>
              <a:t>Merlot – Cabernet franc</a:t>
            </a:r>
          </a:p>
          <a:p>
            <a:pPr marL="0" indent="0">
              <a:buNone/>
            </a:pPr>
            <a:r>
              <a:rPr lang="sv-SE" dirty="0"/>
              <a:t>Mjuk och fruktig</a:t>
            </a:r>
          </a:p>
          <a:p>
            <a:pPr marL="0" indent="0">
              <a:buNone/>
            </a:pPr>
            <a:r>
              <a:rPr lang="sv-SE" dirty="0"/>
              <a:t>Plommon, svarta körsbär,</a:t>
            </a:r>
          </a:p>
          <a:p>
            <a:pPr marL="0" indent="0">
              <a:buNone/>
            </a:pPr>
            <a:r>
              <a:rPr lang="sv-SE" dirty="0"/>
              <a:t>choklad, söta kryddor</a:t>
            </a:r>
          </a:p>
        </p:txBody>
      </p:sp>
    </p:spTree>
    <p:extLst>
      <p:ext uri="{BB962C8B-B14F-4D97-AF65-F5344CB8AC3E}">
        <p14:creationId xmlns:p14="http://schemas.microsoft.com/office/powerpoint/2010/main" val="3087697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urgogne, Vinområde i centrala Frankrike.">
            <a:extLst>
              <a:ext uri="{FF2B5EF4-FFF2-40B4-BE49-F238E27FC236}">
                <a16:creationId xmlns:a16="http://schemas.microsoft.com/office/drawing/2014/main" id="{564E8CED-5374-8BCF-57EF-BCAC1E9E9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54" y="434398"/>
            <a:ext cx="3780263" cy="617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627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770</Words>
  <Application>Microsoft Office PowerPoint</Application>
  <PresentationFormat>Bredbild</PresentationFormat>
  <Paragraphs>155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Office-tema</vt:lpstr>
      <vt:lpstr>URSPRUNG FRANKRIKE</vt:lpstr>
      <vt:lpstr>PowerPoint-presentation</vt:lpstr>
      <vt:lpstr>Klassificering</vt:lpstr>
      <vt:lpstr>PowerPoint-presentation</vt:lpstr>
      <vt:lpstr>PowerPoint-presentation</vt:lpstr>
      <vt:lpstr>Bourdeaux</vt:lpstr>
      <vt:lpstr>BOURDEAUX</vt:lpstr>
      <vt:lpstr>BORDEAUX</vt:lpstr>
      <vt:lpstr>PowerPoint-presentation</vt:lpstr>
      <vt:lpstr>PowerPoint-presentation</vt:lpstr>
      <vt:lpstr>BOURGOGNE utom Beaujolais</vt:lpstr>
      <vt:lpstr>COTES D’OR  Pinot Noir Savigny-les Beaunes </vt:lpstr>
      <vt:lpstr>PowerPoint-presentation</vt:lpstr>
      <vt:lpstr>BEAUJOLAIS Gamay</vt:lpstr>
      <vt:lpstr>BEAUJOLAIS Saint-Amour</vt:lpstr>
      <vt:lpstr>PowerPoint-presentation</vt:lpstr>
      <vt:lpstr>LOIRE Cabernet Franc Touraine</vt:lpstr>
      <vt:lpstr>PowerPoint-presentation</vt:lpstr>
      <vt:lpstr>Rhone</vt:lpstr>
      <vt:lpstr>Rhone</vt:lpstr>
      <vt:lpstr>PowerPoint-presentation</vt:lpstr>
      <vt:lpstr>SYDVÄST Madiran</vt:lpstr>
      <vt:lpstr>Viner</vt:lpstr>
      <vt:lpstr>PowerPoint-presentation</vt:lpstr>
      <vt:lpstr>MATVINET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/>
  <cp:lastModifiedBy>John Mälstam</cp:lastModifiedBy>
  <cp:revision>11</cp:revision>
  <dcterms:created xsi:type="dcterms:W3CDTF">2023-03-20T08:21:28Z</dcterms:created>
  <dcterms:modified xsi:type="dcterms:W3CDTF">2023-03-21T13:33:54Z</dcterms:modified>
</cp:coreProperties>
</file>