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5" r:id="rId3"/>
    <p:sldId id="277" r:id="rId4"/>
    <p:sldId id="284" r:id="rId5"/>
    <p:sldId id="271" r:id="rId6"/>
    <p:sldId id="278" r:id="rId7"/>
    <p:sldId id="285" r:id="rId8"/>
    <p:sldId id="273" r:id="rId9"/>
    <p:sldId id="279" r:id="rId10"/>
    <p:sldId id="286" r:id="rId11"/>
    <p:sldId id="265" r:id="rId12"/>
    <p:sldId id="287" r:id="rId13"/>
    <p:sldId id="289" r:id="rId14"/>
    <p:sldId id="288" r:id="rId15"/>
    <p:sldId id="281" r:id="rId16"/>
    <p:sldId id="267" r:id="rId17"/>
    <p:sldId id="283" r:id="rId1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4956" autoAdjust="0"/>
  </p:normalViewPr>
  <p:slideViewPr>
    <p:cSldViewPr snapToGrid="0">
      <p:cViewPr varScale="1">
        <p:scale>
          <a:sx n="72" d="100"/>
          <a:sy n="72" d="100"/>
        </p:scale>
        <p:origin x="10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Wallenius" userId="b464c349e65f9a22" providerId="LiveId" clId="{6687F79D-0A9B-4490-BE4B-544A439BB2A5}"/>
    <pc:docChg chg="modSld">
      <pc:chgData name="Hans Wallenius" userId="b464c349e65f9a22" providerId="LiveId" clId="{6687F79D-0A9B-4490-BE4B-544A439BB2A5}" dt="2024-03-11T13:51:31.181" v="22" actId="20577"/>
      <pc:docMkLst>
        <pc:docMk/>
      </pc:docMkLst>
      <pc:sldChg chg="modSp mod">
        <pc:chgData name="Hans Wallenius" userId="b464c349e65f9a22" providerId="LiveId" clId="{6687F79D-0A9B-4490-BE4B-544A439BB2A5}" dt="2024-03-11T13:51:31.181" v="22" actId="20577"/>
        <pc:sldMkLst>
          <pc:docMk/>
          <pc:sldMk cId="1235505269" sldId="274"/>
        </pc:sldMkLst>
        <pc:spChg chg="mod">
          <ac:chgData name="Hans Wallenius" userId="b464c349e65f9a22" providerId="LiveId" clId="{6687F79D-0A9B-4490-BE4B-544A439BB2A5}" dt="2024-03-11T13:51:31.181" v="22" actId="20577"/>
          <ac:spMkLst>
            <pc:docMk/>
            <pc:sldMk cId="1235505269" sldId="274"/>
            <ac:spMk id="3" creationId="{78100F6C-592F-458A-A30F-2ADCDE0A7255}"/>
          </ac:spMkLst>
        </pc:spChg>
      </pc:sldChg>
    </pc:docChg>
  </pc:docChgLst>
  <pc:docChgLst>
    <pc:chgData name="Hans Wallenius" userId="b464c349e65f9a22" providerId="LiveId" clId="{738B2FD8-D02E-4D42-A08C-493857180B84}"/>
    <pc:docChg chg="undo redo custSel addSld delSld modSld sldOrd">
      <pc:chgData name="Hans Wallenius" userId="b464c349e65f9a22" providerId="LiveId" clId="{738B2FD8-D02E-4D42-A08C-493857180B84}" dt="2024-01-22T15:22:11.825" v="2573" actId="20577"/>
      <pc:docMkLst>
        <pc:docMk/>
      </pc:docMkLst>
      <pc:sldChg chg="addSp delSp modSp mod">
        <pc:chgData name="Hans Wallenius" userId="b464c349e65f9a22" providerId="LiveId" clId="{738B2FD8-D02E-4D42-A08C-493857180B84}" dt="2024-01-21T18:41:53.772" v="1218" actId="14100"/>
        <pc:sldMkLst>
          <pc:docMk/>
          <pc:sldMk cId="4265986750" sldId="265"/>
        </pc:sldMkLst>
        <pc:spChg chg="mod">
          <ac:chgData name="Hans Wallenius" userId="b464c349e65f9a22" providerId="LiveId" clId="{738B2FD8-D02E-4D42-A08C-493857180B84}" dt="2024-01-21T18:37:19.537" v="1190" actId="20577"/>
          <ac:spMkLst>
            <pc:docMk/>
            <pc:sldMk cId="4265986750" sldId="265"/>
            <ac:spMk id="3" creationId="{08653CB1-4F32-4A5A-A8AF-8192CE339451}"/>
          </ac:spMkLst>
        </pc:spChg>
        <pc:picChg chg="add mod">
          <ac:chgData name="Hans Wallenius" userId="b464c349e65f9a22" providerId="LiveId" clId="{738B2FD8-D02E-4D42-A08C-493857180B84}" dt="2024-01-21T18:36:24.611" v="1164" actId="14100"/>
          <ac:picMkLst>
            <pc:docMk/>
            <pc:sldMk cId="4265986750" sldId="265"/>
            <ac:picMk id="5" creationId="{E03C1D4D-1521-6967-E059-C1A27D605EA5}"/>
          </ac:picMkLst>
        </pc:picChg>
        <pc:picChg chg="del">
          <ac:chgData name="Hans Wallenius" userId="b464c349e65f9a22" providerId="LiveId" clId="{738B2FD8-D02E-4D42-A08C-493857180B84}" dt="2024-01-21T18:36:13.272" v="1161" actId="478"/>
          <ac:picMkLst>
            <pc:docMk/>
            <pc:sldMk cId="4265986750" sldId="265"/>
            <ac:picMk id="6" creationId="{C63712DF-AB11-137D-BF70-47EC0C28C4FF}"/>
          </ac:picMkLst>
        </pc:picChg>
        <pc:picChg chg="add mod">
          <ac:chgData name="Hans Wallenius" userId="b464c349e65f9a22" providerId="LiveId" clId="{738B2FD8-D02E-4D42-A08C-493857180B84}" dt="2024-01-21T18:37:04.547" v="1170" actId="1076"/>
          <ac:picMkLst>
            <pc:docMk/>
            <pc:sldMk cId="4265986750" sldId="265"/>
            <ac:picMk id="8" creationId="{27CBE7DC-61B8-28A8-10E7-3A240B35F861}"/>
          </ac:picMkLst>
        </pc:picChg>
        <pc:picChg chg="del">
          <ac:chgData name="Hans Wallenius" userId="b464c349e65f9a22" providerId="LiveId" clId="{738B2FD8-D02E-4D42-A08C-493857180B84}" dt="2024-01-21T18:36:33.763" v="1165" actId="478"/>
          <ac:picMkLst>
            <pc:docMk/>
            <pc:sldMk cId="4265986750" sldId="265"/>
            <ac:picMk id="10" creationId="{B38390F9-53E0-BE07-848E-967589193055}"/>
          </ac:picMkLst>
        </pc:picChg>
        <pc:picChg chg="add mod">
          <ac:chgData name="Hans Wallenius" userId="b464c349e65f9a22" providerId="LiveId" clId="{738B2FD8-D02E-4D42-A08C-493857180B84}" dt="2024-01-21T18:38:09.492" v="1196" actId="14100"/>
          <ac:picMkLst>
            <pc:docMk/>
            <pc:sldMk cId="4265986750" sldId="265"/>
            <ac:picMk id="11" creationId="{9CBDA22C-89D0-9341-0458-6D181F1A7A32}"/>
          </ac:picMkLst>
        </pc:picChg>
        <pc:picChg chg="del">
          <ac:chgData name="Hans Wallenius" userId="b464c349e65f9a22" providerId="LiveId" clId="{738B2FD8-D02E-4D42-A08C-493857180B84}" dt="2024-01-21T18:37:26.508" v="1191" actId="478"/>
          <ac:picMkLst>
            <pc:docMk/>
            <pc:sldMk cId="4265986750" sldId="265"/>
            <ac:picMk id="12" creationId="{486DCBF4-5F2A-37DD-3C15-ED173D3CEB09}"/>
          </ac:picMkLst>
        </pc:picChg>
        <pc:picChg chg="add mod">
          <ac:chgData name="Hans Wallenius" userId="b464c349e65f9a22" providerId="LiveId" clId="{738B2FD8-D02E-4D42-A08C-493857180B84}" dt="2024-01-21T18:41:27.759" v="1210" actId="14100"/>
          <ac:picMkLst>
            <pc:docMk/>
            <pc:sldMk cId="4265986750" sldId="265"/>
            <ac:picMk id="14" creationId="{B27E8F83-DEC4-2214-C5BB-B906E5D7B1FA}"/>
          </ac:picMkLst>
        </pc:picChg>
        <pc:picChg chg="del">
          <ac:chgData name="Hans Wallenius" userId="b464c349e65f9a22" providerId="LiveId" clId="{738B2FD8-D02E-4D42-A08C-493857180B84}" dt="2024-01-21T18:38:14.999" v="1197" actId="478"/>
          <ac:picMkLst>
            <pc:docMk/>
            <pc:sldMk cId="4265986750" sldId="265"/>
            <ac:picMk id="16" creationId="{95A7BFC4-B1FB-7221-07A7-387AFD103627}"/>
          </ac:picMkLst>
        </pc:picChg>
        <pc:picChg chg="add mod">
          <ac:chgData name="Hans Wallenius" userId="b464c349e65f9a22" providerId="LiveId" clId="{738B2FD8-D02E-4D42-A08C-493857180B84}" dt="2024-01-21T18:41:53.772" v="1218" actId="14100"/>
          <ac:picMkLst>
            <pc:docMk/>
            <pc:sldMk cId="4265986750" sldId="265"/>
            <ac:picMk id="17" creationId="{9B6E746C-8A06-43D5-A1B9-9827994D6507}"/>
          </ac:picMkLst>
        </pc:picChg>
        <pc:picChg chg="del">
          <ac:chgData name="Hans Wallenius" userId="b464c349e65f9a22" providerId="LiveId" clId="{738B2FD8-D02E-4D42-A08C-493857180B84}" dt="2024-01-21T18:40:42.832" v="1204" actId="478"/>
          <ac:picMkLst>
            <pc:docMk/>
            <pc:sldMk cId="4265986750" sldId="265"/>
            <ac:picMk id="18" creationId="{D462B9AE-3B5A-4D91-6E10-8CE4BA8701AB}"/>
          </ac:picMkLst>
        </pc:picChg>
        <pc:picChg chg="add mod">
          <ac:chgData name="Hans Wallenius" userId="b464c349e65f9a22" providerId="LiveId" clId="{738B2FD8-D02E-4D42-A08C-493857180B84}" dt="2024-01-21T18:41:36.562" v="1213" actId="1076"/>
          <ac:picMkLst>
            <pc:docMk/>
            <pc:sldMk cId="4265986750" sldId="265"/>
            <ac:picMk id="20" creationId="{49179477-4170-11E4-5B74-7BF18A86DF22}"/>
          </ac:picMkLst>
        </pc:picChg>
        <pc:picChg chg="del">
          <ac:chgData name="Hans Wallenius" userId="b464c349e65f9a22" providerId="LiveId" clId="{738B2FD8-D02E-4D42-A08C-493857180B84}" dt="2024-01-21T18:39:37.814" v="1201" actId="478"/>
          <ac:picMkLst>
            <pc:docMk/>
            <pc:sldMk cId="4265986750" sldId="265"/>
            <ac:picMk id="21" creationId="{13B2626A-62CB-3F11-2777-765650364C61}"/>
          </ac:picMkLst>
        </pc:picChg>
        <pc:picChg chg="add mod">
          <ac:chgData name="Hans Wallenius" userId="b464c349e65f9a22" providerId="LiveId" clId="{738B2FD8-D02E-4D42-A08C-493857180B84}" dt="2024-01-21T18:41:43.010" v="1216" actId="14100"/>
          <ac:picMkLst>
            <pc:docMk/>
            <pc:sldMk cId="4265986750" sldId="265"/>
            <ac:picMk id="23" creationId="{A3A57C1D-EA9B-67A4-49A3-990D82D6C6CC}"/>
          </ac:picMkLst>
        </pc:picChg>
      </pc:sldChg>
      <pc:sldChg chg="addSp delSp modSp mod">
        <pc:chgData name="Hans Wallenius" userId="b464c349e65f9a22" providerId="LiveId" clId="{738B2FD8-D02E-4D42-A08C-493857180B84}" dt="2024-01-21T21:33:47.022" v="2254" actId="14100"/>
        <pc:sldMkLst>
          <pc:docMk/>
          <pc:sldMk cId="737914169" sldId="267"/>
        </pc:sldMkLst>
        <pc:picChg chg="del">
          <ac:chgData name="Hans Wallenius" userId="b464c349e65f9a22" providerId="LiveId" clId="{738B2FD8-D02E-4D42-A08C-493857180B84}" dt="2024-01-21T21:14:16.132" v="2227" actId="478"/>
          <ac:picMkLst>
            <pc:docMk/>
            <pc:sldMk cId="737914169" sldId="267"/>
            <ac:picMk id="5" creationId="{CC90359F-57D8-0674-FA1C-4F229402F3E5}"/>
          </ac:picMkLst>
        </pc:picChg>
        <pc:picChg chg="add mod">
          <ac:chgData name="Hans Wallenius" userId="b464c349e65f9a22" providerId="LiveId" clId="{738B2FD8-D02E-4D42-A08C-493857180B84}" dt="2024-01-21T21:14:27.694" v="2231" actId="14100"/>
          <ac:picMkLst>
            <pc:docMk/>
            <pc:sldMk cId="737914169" sldId="267"/>
            <ac:picMk id="6" creationId="{2ECDF30B-DB8B-9563-83AC-31B4D412D615}"/>
          </ac:picMkLst>
        </pc:picChg>
        <pc:picChg chg="add mod">
          <ac:chgData name="Hans Wallenius" userId="b464c349e65f9a22" providerId="LiveId" clId="{738B2FD8-D02E-4D42-A08C-493857180B84}" dt="2024-01-21T21:15:09.830" v="2234" actId="1076"/>
          <ac:picMkLst>
            <pc:docMk/>
            <pc:sldMk cId="737914169" sldId="267"/>
            <ac:picMk id="8" creationId="{C45EED7B-6EFB-CA8B-C8FA-763F3F76B69D}"/>
          </ac:picMkLst>
        </pc:picChg>
        <pc:picChg chg="add mod">
          <ac:chgData name="Hans Wallenius" userId="b464c349e65f9a22" providerId="LiveId" clId="{738B2FD8-D02E-4D42-A08C-493857180B84}" dt="2024-01-21T21:30:33.910" v="2238" actId="14100"/>
          <ac:picMkLst>
            <pc:docMk/>
            <pc:sldMk cId="737914169" sldId="267"/>
            <ac:picMk id="10" creationId="{81427A0D-7232-CFC1-562C-9EC15C1819D0}"/>
          </ac:picMkLst>
        </pc:picChg>
        <pc:picChg chg="del">
          <ac:chgData name="Hans Wallenius" userId="b464c349e65f9a22" providerId="LiveId" clId="{738B2FD8-D02E-4D42-A08C-493857180B84}" dt="2024-01-21T21:30:20.993" v="2235" actId="478"/>
          <ac:picMkLst>
            <pc:docMk/>
            <pc:sldMk cId="737914169" sldId="267"/>
            <ac:picMk id="12" creationId="{ADE4E030-7C15-1330-7CFA-7A3CDD72B5A6}"/>
          </ac:picMkLst>
        </pc:picChg>
        <pc:picChg chg="add mod">
          <ac:chgData name="Hans Wallenius" userId="b464c349e65f9a22" providerId="LiveId" clId="{738B2FD8-D02E-4D42-A08C-493857180B84}" dt="2024-01-21T21:33:41.389" v="2252" actId="14100"/>
          <ac:picMkLst>
            <pc:docMk/>
            <pc:sldMk cId="737914169" sldId="267"/>
            <ac:picMk id="13" creationId="{FF4E4B9A-3534-345A-C83E-3661B24FE931}"/>
          </ac:picMkLst>
        </pc:picChg>
        <pc:picChg chg="del">
          <ac:chgData name="Hans Wallenius" userId="b464c349e65f9a22" providerId="LiveId" clId="{738B2FD8-D02E-4D42-A08C-493857180B84}" dt="2024-01-21T21:30:44.100" v="2239" actId="478"/>
          <ac:picMkLst>
            <pc:docMk/>
            <pc:sldMk cId="737914169" sldId="267"/>
            <ac:picMk id="15" creationId="{ABA5024E-5EF3-7952-ADD8-46336784B5D7}"/>
          </ac:picMkLst>
        </pc:picChg>
        <pc:picChg chg="add mod">
          <ac:chgData name="Hans Wallenius" userId="b464c349e65f9a22" providerId="LiveId" clId="{738B2FD8-D02E-4D42-A08C-493857180B84}" dt="2024-01-21T21:33:47.022" v="2254" actId="14100"/>
          <ac:picMkLst>
            <pc:docMk/>
            <pc:sldMk cId="737914169" sldId="267"/>
            <ac:picMk id="16" creationId="{8328E517-9E79-FFA9-5FD2-5B1843FF3ACD}"/>
          </ac:picMkLst>
        </pc:picChg>
        <pc:picChg chg="del">
          <ac:chgData name="Hans Wallenius" userId="b464c349e65f9a22" providerId="LiveId" clId="{738B2FD8-D02E-4D42-A08C-493857180B84}" dt="2024-01-21T21:31:41.798" v="2243" actId="478"/>
          <ac:picMkLst>
            <pc:docMk/>
            <pc:sldMk cId="737914169" sldId="267"/>
            <ac:picMk id="17" creationId="{45215EB3-ACE6-EFA4-434C-54205B86F42F}"/>
          </ac:picMkLst>
        </pc:picChg>
        <pc:picChg chg="add mod">
          <ac:chgData name="Hans Wallenius" userId="b464c349e65f9a22" providerId="LiveId" clId="{738B2FD8-D02E-4D42-A08C-493857180B84}" dt="2024-01-21T21:33:33.166" v="2250" actId="14100"/>
          <ac:picMkLst>
            <pc:docMk/>
            <pc:sldMk cId="737914169" sldId="267"/>
            <ac:picMk id="19" creationId="{91D69142-2B6F-02A2-66F5-A34FA7AADB42}"/>
          </ac:picMkLst>
        </pc:picChg>
        <pc:picChg chg="del">
          <ac:chgData name="Hans Wallenius" userId="b464c349e65f9a22" providerId="LiveId" clId="{738B2FD8-D02E-4D42-A08C-493857180B84}" dt="2024-01-21T21:31:40.920" v="2242" actId="478"/>
          <ac:picMkLst>
            <pc:docMk/>
            <pc:sldMk cId="737914169" sldId="267"/>
            <ac:picMk id="21" creationId="{281213EE-90A4-B0CC-8779-5F95764602A4}"/>
          </ac:picMkLst>
        </pc:picChg>
        <pc:picChg chg="del">
          <ac:chgData name="Hans Wallenius" userId="b464c349e65f9a22" providerId="LiveId" clId="{738B2FD8-D02E-4D42-A08C-493857180B84}" dt="2024-01-21T21:14:32.790" v="2232" actId="478"/>
          <ac:picMkLst>
            <pc:docMk/>
            <pc:sldMk cId="737914169" sldId="267"/>
            <ac:picMk id="23" creationId="{E7BB6B76-A2EA-3E92-76C9-50E43560763B}"/>
          </ac:picMkLst>
        </pc:picChg>
      </pc:sldChg>
      <pc:sldChg chg="addSp delSp modSp mod">
        <pc:chgData name="Hans Wallenius" userId="b464c349e65f9a22" providerId="LiveId" clId="{738B2FD8-D02E-4D42-A08C-493857180B84}" dt="2024-01-21T16:53:54.500" v="420" actId="14100"/>
        <pc:sldMkLst>
          <pc:docMk/>
          <pc:sldMk cId="1354426820" sldId="271"/>
        </pc:sldMkLst>
        <pc:spChg chg="mod">
          <ac:chgData name="Hans Wallenius" userId="b464c349e65f9a22" providerId="LiveId" clId="{738B2FD8-D02E-4D42-A08C-493857180B84}" dt="2024-01-21T16:50:36.819" v="400" actId="20577"/>
          <ac:spMkLst>
            <pc:docMk/>
            <pc:sldMk cId="1354426820" sldId="271"/>
            <ac:spMk id="3" creationId="{08653CB1-4F32-4A5A-A8AF-8192CE339451}"/>
          </ac:spMkLst>
        </pc:spChg>
        <pc:picChg chg="del">
          <ac:chgData name="Hans Wallenius" userId="b464c349e65f9a22" providerId="LiveId" clId="{738B2FD8-D02E-4D42-A08C-493857180B84}" dt="2024-01-21T16:48:29.617" v="359" actId="478"/>
          <ac:picMkLst>
            <pc:docMk/>
            <pc:sldMk cId="1354426820" sldId="271"/>
            <ac:picMk id="5" creationId="{9D1604FC-8930-DA4A-8951-5F9D7B37E39E}"/>
          </ac:picMkLst>
        </pc:picChg>
        <pc:picChg chg="add mod">
          <ac:chgData name="Hans Wallenius" userId="b464c349e65f9a22" providerId="LiveId" clId="{738B2FD8-D02E-4D42-A08C-493857180B84}" dt="2024-01-21T16:48:37.387" v="361" actId="1076"/>
          <ac:picMkLst>
            <pc:docMk/>
            <pc:sldMk cId="1354426820" sldId="271"/>
            <ac:picMk id="6" creationId="{F09544BC-F647-A5F8-BFD2-5CF9D10DEE32}"/>
          </ac:picMkLst>
        </pc:picChg>
        <pc:picChg chg="add mod">
          <ac:chgData name="Hans Wallenius" userId="b464c349e65f9a22" providerId="LiveId" clId="{738B2FD8-D02E-4D42-A08C-493857180B84}" dt="2024-01-21T16:51:27.356" v="405" actId="1076"/>
          <ac:picMkLst>
            <pc:docMk/>
            <pc:sldMk cId="1354426820" sldId="271"/>
            <ac:picMk id="8" creationId="{CC6A5510-98B9-A924-4C19-B6EE92EDAD34}"/>
          </ac:picMkLst>
        </pc:picChg>
        <pc:picChg chg="del">
          <ac:chgData name="Hans Wallenius" userId="b464c349e65f9a22" providerId="LiveId" clId="{738B2FD8-D02E-4D42-A08C-493857180B84}" dt="2024-01-21T16:49:47.522" v="362" actId="478"/>
          <ac:picMkLst>
            <pc:docMk/>
            <pc:sldMk cId="1354426820" sldId="271"/>
            <ac:picMk id="9" creationId="{B339E95B-1540-BC04-0934-0FF344410B55}"/>
          </ac:picMkLst>
        </pc:picChg>
        <pc:picChg chg="add mod">
          <ac:chgData name="Hans Wallenius" userId="b464c349e65f9a22" providerId="LiveId" clId="{738B2FD8-D02E-4D42-A08C-493857180B84}" dt="2024-01-21T16:51:20.636" v="403" actId="1076"/>
          <ac:picMkLst>
            <pc:docMk/>
            <pc:sldMk cId="1354426820" sldId="271"/>
            <ac:picMk id="11" creationId="{11E9E2FC-7718-2274-C395-F2761CCCC5EC}"/>
          </ac:picMkLst>
        </pc:picChg>
        <pc:picChg chg="del">
          <ac:chgData name="Hans Wallenius" userId="b464c349e65f9a22" providerId="LiveId" clId="{738B2FD8-D02E-4D42-A08C-493857180B84}" dt="2024-01-21T16:51:12.137" v="401" actId="478"/>
          <ac:picMkLst>
            <pc:docMk/>
            <pc:sldMk cId="1354426820" sldId="271"/>
            <ac:picMk id="12" creationId="{168171C4-66FC-E7FB-DA6F-F9BABBCFB69F}"/>
          </ac:picMkLst>
        </pc:picChg>
        <pc:picChg chg="add mod">
          <ac:chgData name="Hans Wallenius" userId="b464c349e65f9a22" providerId="LiveId" clId="{738B2FD8-D02E-4D42-A08C-493857180B84}" dt="2024-01-21T16:53:54.500" v="420" actId="14100"/>
          <ac:picMkLst>
            <pc:docMk/>
            <pc:sldMk cId="1354426820" sldId="271"/>
            <ac:picMk id="14" creationId="{DF1526A0-36CD-276E-7E49-990E93C840CB}"/>
          </ac:picMkLst>
        </pc:picChg>
        <pc:picChg chg="del">
          <ac:chgData name="Hans Wallenius" userId="b464c349e65f9a22" providerId="LiveId" clId="{738B2FD8-D02E-4D42-A08C-493857180B84}" dt="2024-01-21T16:52:22.973" v="406" actId="478"/>
          <ac:picMkLst>
            <pc:docMk/>
            <pc:sldMk cId="1354426820" sldId="271"/>
            <ac:picMk id="15" creationId="{6ADD90CA-3E95-3091-BE15-A46DF04E8571}"/>
          </ac:picMkLst>
        </pc:picChg>
        <pc:picChg chg="add mod">
          <ac:chgData name="Hans Wallenius" userId="b464c349e65f9a22" providerId="LiveId" clId="{738B2FD8-D02E-4D42-A08C-493857180B84}" dt="2024-01-21T16:53:49.571" v="418" actId="1076"/>
          <ac:picMkLst>
            <pc:docMk/>
            <pc:sldMk cId="1354426820" sldId="271"/>
            <ac:picMk id="17" creationId="{1EF425BC-FCBC-F796-8F22-A8D430701ACB}"/>
          </ac:picMkLst>
        </pc:picChg>
        <pc:picChg chg="del">
          <ac:chgData name="Hans Wallenius" userId="b464c349e65f9a22" providerId="LiveId" clId="{738B2FD8-D02E-4D42-A08C-493857180B84}" dt="2024-01-21T16:53:32.752" v="416" actId="478"/>
          <ac:picMkLst>
            <pc:docMk/>
            <pc:sldMk cId="1354426820" sldId="271"/>
            <ac:picMk id="18" creationId="{DF0B2C89-3F39-E2C5-90E3-25766DB8BD9A}"/>
          </ac:picMkLst>
        </pc:picChg>
        <pc:picChg chg="del">
          <ac:chgData name="Hans Wallenius" userId="b464c349e65f9a22" providerId="LiveId" clId="{738B2FD8-D02E-4D42-A08C-493857180B84}" dt="2024-01-21T16:53:08.399" v="410" actId="478"/>
          <ac:picMkLst>
            <pc:docMk/>
            <pc:sldMk cId="1354426820" sldId="271"/>
            <ac:picMk id="21" creationId="{69FDE1E8-5772-A797-7A22-5AF5FDE0D31F}"/>
          </ac:picMkLst>
        </pc:picChg>
      </pc:sldChg>
      <pc:sldChg chg="addSp delSp modSp del mod">
        <pc:chgData name="Hans Wallenius" userId="b464c349e65f9a22" providerId="LiveId" clId="{738B2FD8-D02E-4D42-A08C-493857180B84}" dt="2024-01-21T21:40:18.108" v="2333" actId="47"/>
        <pc:sldMkLst>
          <pc:docMk/>
          <pc:sldMk cId="1344852976" sldId="272"/>
        </pc:sldMkLst>
        <pc:spChg chg="mod">
          <ac:chgData name="Hans Wallenius" userId="b464c349e65f9a22" providerId="LiveId" clId="{738B2FD8-D02E-4D42-A08C-493857180B84}" dt="2024-01-21T18:57:45.075" v="1599" actId="6549"/>
          <ac:spMkLst>
            <pc:docMk/>
            <pc:sldMk cId="1344852976" sldId="272"/>
            <ac:spMk id="3" creationId="{08653CB1-4F32-4A5A-A8AF-8192CE339451}"/>
          </ac:spMkLst>
        </pc:spChg>
        <pc:picChg chg="add mod">
          <ac:chgData name="Hans Wallenius" userId="b464c349e65f9a22" providerId="LiveId" clId="{738B2FD8-D02E-4D42-A08C-493857180B84}" dt="2024-01-21T18:55:02.204" v="1551" actId="14100"/>
          <ac:picMkLst>
            <pc:docMk/>
            <pc:sldMk cId="1344852976" sldId="272"/>
            <ac:picMk id="5" creationId="{BE8EC28D-312E-4C94-79EC-296F2840C091}"/>
          </ac:picMkLst>
        </pc:picChg>
        <pc:picChg chg="del">
          <ac:chgData name="Hans Wallenius" userId="b464c349e65f9a22" providerId="LiveId" clId="{738B2FD8-D02E-4D42-A08C-493857180B84}" dt="2024-01-21T18:54:50.662" v="1547" actId="478"/>
          <ac:picMkLst>
            <pc:docMk/>
            <pc:sldMk cId="1344852976" sldId="272"/>
            <ac:picMk id="6" creationId="{3467D442-FC63-47A9-1214-9D6B9168B776}"/>
          </ac:picMkLst>
        </pc:picChg>
        <pc:picChg chg="add mod">
          <ac:chgData name="Hans Wallenius" userId="b464c349e65f9a22" providerId="LiveId" clId="{738B2FD8-D02E-4D42-A08C-493857180B84}" dt="2024-01-21T18:55:42.139" v="1557" actId="14100"/>
          <ac:picMkLst>
            <pc:docMk/>
            <pc:sldMk cId="1344852976" sldId="272"/>
            <ac:picMk id="8" creationId="{794CA1D3-A978-B78F-DD0B-12F478207BC5}"/>
          </ac:picMkLst>
        </pc:picChg>
        <pc:picChg chg="del">
          <ac:chgData name="Hans Wallenius" userId="b464c349e65f9a22" providerId="LiveId" clId="{738B2FD8-D02E-4D42-A08C-493857180B84}" dt="2024-01-21T18:55:24.904" v="1552" actId="478"/>
          <ac:picMkLst>
            <pc:docMk/>
            <pc:sldMk cId="1344852976" sldId="272"/>
            <ac:picMk id="9" creationId="{141E8B33-84F6-FD53-C045-F8D262338CF8}"/>
          </ac:picMkLst>
        </pc:picChg>
        <pc:picChg chg="add mod">
          <ac:chgData name="Hans Wallenius" userId="b464c349e65f9a22" providerId="LiveId" clId="{738B2FD8-D02E-4D42-A08C-493857180B84}" dt="2024-01-21T18:58:34.346" v="1604" actId="1076"/>
          <ac:picMkLst>
            <pc:docMk/>
            <pc:sldMk cId="1344852976" sldId="272"/>
            <ac:picMk id="11" creationId="{886569C1-519E-27AB-84E6-ACEF5D62EF3D}"/>
          </ac:picMkLst>
        </pc:picChg>
        <pc:picChg chg="del">
          <ac:chgData name="Hans Wallenius" userId="b464c349e65f9a22" providerId="LiveId" clId="{738B2FD8-D02E-4D42-A08C-493857180B84}" dt="2024-01-21T18:57:50.421" v="1600" actId="478"/>
          <ac:picMkLst>
            <pc:docMk/>
            <pc:sldMk cId="1344852976" sldId="272"/>
            <ac:picMk id="12" creationId="{15235279-41E4-96E7-D26A-45EC41BF52E9}"/>
          </ac:picMkLst>
        </pc:picChg>
        <pc:picChg chg="add mod">
          <ac:chgData name="Hans Wallenius" userId="b464c349e65f9a22" providerId="LiveId" clId="{738B2FD8-D02E-4D42-A08C-493857180B84}" dt="2024-01-21T18:59:26.208" v="1612" actId="1076"/>
          <ac:picMkLst>
            <pc:docMk/>
            <pc:sldMk cId="1344852976" sldId="272"/>
            <ac:picMk id="14" creationId="{5097D96B-76C5-C6A3-3B00-2838C543A65E}"/>
          </ac:picMkLst>
        </pc:picChg>
        <pc:picChg chg="del">
          <ac:chgData name="Hans Wallenius" userId="b464c349e65f9a22" providerId="LiveId" clId="{738B2FD8-D02E-4D42-A08C-493857180B84}" dt="2024-01-21T18:58:38.082" v="1605" actId="478"/>
          <ac:picMkLst>
            <pc:docMk/>
            <pc:sldMk cId="1344852976" sldId="272"/>
            <ac:picMk id="15" creationId="{F6B9F52D-5206-CD3B-23D1-368CD91D2CE1}"/>
          </ac:picMkLst>
        </pc:picChg>
        <pc:picChg chg="del mod">
          <ac:chgData name="Hans Wallenius" userId="b464c349e65f9a22" providerId="LiveId" clId="{738B2FD8-D02E-4D42-A08C-493857180B84}" dt="2024-01-21T18:59:28.114" v="1613" actId="478"/>
          <ac:picMkLst>
            <pc:docMk/>
            <pc:sldMk cId="1344852976" sldId="272"/>
            <ac:picMk id="17" creationId="{31550615-195F-EDEA-AB41-EF6B3B15025D}"/>
          </ac:picMkLst>
        </pc:picChg>
        <pc:picChg chg="add mod">
          <ac:chgData name="Hans Wallenius" userId="b464c349e65f9a22" providerId="LiveId" clId="{738B2FD8-D02E-4D42-A08C-493857180B84}" dt="2024-01-21T19:00:16.030" v="1616" actId="14100"/>
          <ac:picMkLst>
            <pc:docMk/>
            <pc:sldMk cId="1344852976" sldId="272"/>
            <ac:picMk id="18" creationId="{71CB595B-DBB6-E788-4D7A-F406F81467B8}"/>
          </ac:picMkLst>
        </pc:picChg>
      </pc:sldChg>
      <pc:sldChg chg="addSp delSp modSp mod">
        <pc:chgData name="Hans Wallenius" userId="b464c349e65f9a22" providerId="LiveId" clId="{738B2FD8-D02E-4D42-A08C-493857180B84}" dt="2024-01-21T17:11:25.695" v="744" actId="20577"/>
        <pc:sldMkLst>
          <pc:docMk/>
          <pc:sldMk cId="1179918162" sldId="273"/>
        </pc:sldMkLst>
        <pc:spChg chg="mod">
          <ac:chgData name="Hans Wallenius" userId="b464c349e65f9a22" providerId="LiveId" clId="{738B2FD8-D02E-4D42-A08C-493857180B84}" dt="2024-01-21T17:11:25.695" v="744" actId="20577"/>
          <ac:spMkLst>
            <pc:docMk/>
            <pc:sldMk cId="1179918162" sldId="273"/>
            <ac:spMk id="3" creationId="{08653CB1-4F32-4A5A-A8AF-8192CE339451}"/>
          </ac:spMkLst>
        </pc:spChg>
        <pc:picChg chg="del">
          <ac:chgData name="Hans Wallenius" userId="b464c349e65f9a22" providerId="LiveId" clId="{738B2FD8-D02E-4D42-A08C-493857180B84}" dt="2024-01-21T17:06:38.301" v="683" actId="478"/>
          <ac:picMkLst>
            <pc:docMk/>
            <pc:sldMk cId="1179918162" sldId="273"/>
            <ac:picMk id="5" creationId="{4259214B-C723-8761-EC7C-344811D3E827}"/>
          </ac:picMkLst>
        </pc:picChg>
        <pc:picChg chg="add mod">
          <ac:chgData name="Hans Wallenius" userId="b464c349e65f9a22" providerId="LiveId" clId="{738B2FD8-D02E-4D42-A08C-493857180B84}" dt="2024-01-21T17:06:53.733" v="689" actId="14100"/>
          <ac:picMkLst>
            <pc:docMk/>
            <pc:sldMk cId="1179918162" sldId="273"/>
            <ac:picMk id="6" creationId="{9F165289-8278-2CB3-C7F4-935B0461028B}"/>
          </ac:picMkLst>
        </pc:picChg>
        <pc:picChg chg="add mod">
          <ac:chgData name="Hans Wallenius" userId="b464c349e65f9a22" providerId="LiveId" clId="{738B2FD8-D02E-4D42-A08C-493857180B84}" dt="2024-01-21T17:07:53.236" v="693" actId="14100"/>
          <ac:picMkLst>
            <pc:docMk/>
            <pc:sldMk cId="1179918162" sldId="273"/>
            <ac:picMk id="8" creationId="{EBB5EE9C-2B10-3143-D8DE-A407722611E9}"/>
          </ac:picMkLst>
        </pc:picChg>
        <pc:picChg chg="del">
          <ac:chgData name="Hans Wallenius" userId="b464c349e65f9a22" providerId="LiveId" clId="{738B2FD8-D02E-4D42-A08C-493857180B84}" dt="2024-01-21T17:07:41.608" v="690" actId="478"/>
          <ac:picMkLst>
            <pc:docMk/>
            <pc:sldMk cId="1179918162" sldId="273"/>
            <ac:picMk id="9" creationId="{89EC9327-FD53-1F7F-047B-CD7B0D3FF239}"/>
          </ac:picMkLst>
        </pc:picChg>
        <pc:picChg chg="add mod">
          <ac:chgData name="Hans Wallenius" userId="b464c349e65f9a22" providerId="LiveId" clId="{738B2FD8-D02E-4D42-A08C-493857180B84}" dt="2024-01-21T17:08:38.291" v="700" actId="14100"/>
          <ac:picMkLst>
            <pc:docMk/>
            <pc:sldMk cId="1179918162" sldId="273"/>
            <ac:picMk id="11" creationId="{C4F753B7-7195-60D6-1AD1-C5EC610B8244}"/>
          </ac:picMkLst>
        </pc:picChg>
        <pc:picChg chg="del">
          <ac:chgData name="Hans Wallenius" userId="b464c349e65f9a22" providerId="LiveId" clId="{738B2FD8-D02E-4D42-A08C-493857180B84}" dt="2024-01-21T17:08:24.955" v="694" actId="478"/>
          <ac:picMkLst>
            <pc:docMk/>
            <pc:sldMk cId="1179918162" sldId="273"/>
            <ac:picMk id="12" creationId="{7FBA4F38-4459-99E0-F067-4F7FC4B5CD18}"/>
          </ac:picMkLst>
        </pc:picChg>
        <pc:picChg chg="add mod">
          <ac:chgData name="Hans Wallenius" userId="b464c349e65f9a22" providerId="LiveId" clId="{738B2FD8-D02E-4D42-A08C-493857180B84}" dt="2024-01-21T17:10:52.570" v="713" actId="14100"/>
          <ac:picMkLst>
            <pc:docMk/>
            <pc:sldMk cId="1179918162" sldId="273"/>
            <ac:picMk id="14" creationId="{BCC0EF73-8859-5412-ED0B-F422EA2C7F6B}"/>
          </ac:picMkLst>
        </pc:picChg>
        <pc:picChg chg="del">
          <ac:chgData name="Hans Wallenius" userId="b464c349e65f9a22" providerId="LiveId" clId="{738B2FD8-D02E-4D42-A08C-493857180B84}" dt="2024-01-21T17:09:03.862" v="701" actId="478"/>
          <ac:picMkLst>
            <pc:docMk/>
            <pc:sldMk cId="1179918162" sldId="273"/>
            <ac:picMk id="15" creationId="{B88A32CC-D7CB-CB14-A154-F3115163751F}"/>
          </ac:picMkLst>
        </pc:picChg>
        <pc:picChg chg="add mod">
          <ac:chgData name="Hans Wallenius" userId="b464c349e65f9a22" providerId="LiveId" clId="{738B2FD8-D02E-4D42-A08C-493857180B84}" dt="2024-01-21T17:09:54.874" v="708" actId="14100"/>
          <ac:picMkLst>
            <pc:docMk/>
            <pc:sldMk cId="1179918162" sldId="273"/>
            <ac:picMk id="17" creationId="{AC29BF7B-3622-602F-2361-3D7BB89BAFB3}"/>
          </ac:picMkLst>
        </pc:picChg>
        <pc:picChg chg="del">
          <ac:chgData name="Hans Wallenius" userId="b464c349e65f9a22" providerId="LiveId" clId="{738B2FD8-D02E-4D42-A08C-493857180B84}" dt="2024-01-21T17:09:16.814" v="704" actId="478"/>
          <ac:picMkLst>
            <pc:docMk/>
            <pc:sldMk cId="1179918162" sldId="273"/>
            <ac:picMk id="18" creationId="{2D47DFAF-F09C-4AC8-82FD-CEAEA89FEC7E}"/>
          </ac:picMkLst>
        </pc:picChg>
        <pc:picChg chg="add mod">
          <ac:chgData name="Hans Wallenius" userId="b464c349e65f9a22" providerId="LiveId" clId="{738B2FD8-D02E-4D42-A08C-493857180B84}" dt="2024-01-21T17:10:57.409" v="714" actId="14100"/>
          <ac:picMkLst>
            <pc:docMk/>
            <pc:sldMk cId="1179918162" sldId="273"/>
            <ac:picMk id="20" creationId="{CBB63898-C71E-3D79-7F78-0F7F7C6F32AD}"/>
          </ac:picMkLst>
        </pc:picChg>
        <pc:picChg chg="del">
          <ac:chgData name="Hans Wallenius" userId="b464c349e65f9a22" providerId="LiveId" clId="{738B2FD8-D02E-4D42-A08C-493857180B84}" dt="2024-01-21T17:09:58.597" v="709" actId="478"/>
          <ac:picMkLst>
            <pc:docMk/>
            <pc:sldMk cId="1179918162" sldId="273"/>
            <ac:picMk id="21" creationId="{7C357149-EBA0-67AC-7E68-31C4C3231392}"/>
          </ac:picMkLst>
        </pc:picChg>
      </pc:sldChg>
      <pc:sldChg chg="addSp delSp modSp mod">
        <pc:chgData name="Hans Wallenius" userId="b464c349e65f9a22" providerId="LiveId" clId="{738B2FD8-D02E-4D42-A08C-493857180B84}" dt="2024-01-22T15:22:11.825" v="2573" actId="20577"/>
        <pc:sldMkLst>
          <pc:docMk/>
          <pc:sldMk cId="1235505269" sldId="274"/>
        </pc:sldMkLst>
        <pc:graphicFrameChg chg="add del modGraphic">
          <ac:chgData name="Hans Wallenius" userId="b464c349e65f9a22" providerId="LiveId" clId="{738B2FD8-D02E-4D42-A08C-493857180B84}" dt="2024-01-22T15:22:11.825" v="2573" actId="20577"/>
          <ac:graphicFrameMkLst>
            <pc:docMk/>
            <pc:sldMk cId="1235505269" sldId="274"/>
            <ac:graphicFrameMk id="4" creationId="{1A6FA8E0-CA3F-4939-965C-06B080A2AD63}"/>
          </ac:graphicFrameMkLst>
        </pc:graphicFrameChg>
      </pc:sldChg>
      <pc:sldChg chg="addSp delSp modSp mod">
        <pc:chgData name="Hans Wallenius" userId="b464c349e65f9a22" providerId="LiveId" clId="{738B2FD8-D02E-4D42-A08C-493857180B84}" dt="2024-01-21T21:13:55.942" v="2223" actId="1076"/>
        <pc:sldMkLst>
          <pc:docMk/>
          <pc:sldMk cId="2623029746" sldId="275"/>
        </pc:sldMkLst>
        <pc:picChg chg="add mod">
          <ac:chgData name="Hans Wallenius" userId="b464c349e65f9a22" providerId="LiveId" clId="{738B2FD8-D02E-4D42-A08C-493857180B84}" dt="2024-01-21T16:48:07.326" v="355" actId="1076"/>
          <ac:picMkLst>
            <pc:docMk/>
            <pc:sldMk cId="2623029746" sldId="275"/>
            <ac:picMk id="3" creationId="{82C07B99-6CD0-E240-9F95-EB04D252A72B}"/>
          </ac:picMkLst>
        </pc:picChg>
        <pc:picChg chg="del">
          <ac:chgData name="Hans Wallenius" userId="b464c349e65f9a22" providerId="LiveId" clId="{738B2FD8-D02E-4D42-A08C-493857180B84}" dt="2024-01-21T16:47:57.887" v="353" actId="478"/>
          <ac:picMkLst>
            <pc:docMk/>
            <pc:sldMk cId="2623029746" sldId="275"/>
            <ac:picMk id="5" creationId="{3372265D-B725-9D9B-4986-81B029B109E7}"/>
          </ac:picMkLst>
        </pc:picChg>
        <pc:picChg chg="add mod">
          <ac:chgData name="Hans Wallenius" userId="b464c349e65f9a22" providerId="LiveId" clId="{738B2FD8-D02E-4D42-A08C-493857180B84}" dt="2024-01-21T17:06:30.476" v="682" actId="1076"/>
          <ac:picMkLst>
            <pc:docMk/>
            <pc:sldMk cId="2623029746" sldId="275"/>
            <ac:picMk id="6" creationId="{66B3104D-9FC6-4900-6E6B-5410385A1CC6}"/>
          </ac:picMkLst>
        </pc:picChg>
        <pc:picChg chg="del">
          <ac:chgData name="Hans Wallenius" userId="b464c349e65f9a22" providerId="LiveId" clId="{738B2FD8-D02E-4D42-A08C-493857180B84}" dt="2024-01-21T17:06:25.958" v="680" actId="478"/>
          <ac:picMkLst>
            <pc:docMk/>
            <pc:sldMk cId="2623029746" sldId="275"/>
            <ac:picMk id="8" creationId="{A47C8E75-0CF9-2B7C-075E-D94A4C606482}"/>
          </ac:picMkLst>
        </pc:picChg>
        <pc:picChg chg="del">
          <ac:chgData name="Hans Wallenius" userId="b464c349e65f9a22" providerId="LiveId" clId="{738B2FD8-D02E-4D42-A08C-493857180B84}" dt="2024-01-21T18:35:42.270" v="1158" actId="478"/>
          <ac:picMkLst>
            <pc:docMk/>
            <pc:sldMk cId="2623029746" sldId="275"/>
            <ac:picMk id="9" creationId="{21BCF6EA-E02F-127D-B706-1D9F96FA4074}"/>
          </ac:picMkLst>
        </pc:picChg>
        <pc:picChg chg="add mod">
          <ac:chgData name="Hans Wallenius" userId="b464c349e65f9a22" providerId="LiveId" clId="{738B2FD8-D02E-4D42-A08C-493857180B84}" dt="2024-01-21T18:35:47.682" v="1160" actId="1076"/>
          <ac:picMkLst>
            <pc:docMk/>
            <pc:sldMk cId="2623029746" sldId="275"/>
            <ac:picMk id="10" creationId="{0BD80F36-91F7-3FB5-EB25-4756CA1FD3FE}"/>
          </ac:picMkLst>
        </pc:picChg>
        <pc:picChg chg="del">
          <ac:chgData name="Hans Wallenius" userId="b464c349e65f9a22" providerId="LiveId" clId="{738B2FD8-D02E-4D42-A08C-493857180B84}" dt="2024-01-21T18:54:22.560" v="1541" actId="478"/>
          <ac:picMkLst>
            <pc:docMk/>
            <pc:sldMk cId="2623029746" sldId="275"/>
            <ac:picMk id="11" creationId="{E03BF0D1-EF8F-FDF1-3807-B806B5D63B58}"/>
          </ac:picMkLst>
        </pc:picChg>
        <pc:picChg chg="del">
          <ac:chgData name="Hans Wallenius" userId="b464c349e65f9a22" providerId="LiveId" clId="{738B2FD8-D02E-4D42-A08C-493857180B84}" dt="2024-01-21T21:13:48.926" v="2221" actId="478"/>
          <ac:picMkLst>
            <pc:docMk/>
            <pc:sldMk cId="2623029746" sldId="275"/>
            <ac:picMk id="12" creationId="{DDA45CED-0237-AE72-29F0-09B0A2FC02E7}"/>
          </ac:picMkLst>
        </pc:picChg>
        <pc:picChg chg="add mod">
          <ac:chgData name="Hans Wallenius" userId="b464c349e65f9a22" providerId="LiveId" clId="{738B2FD8-D02E-4D42-A08C-493857180B84}" dt="2024-01-21T18:54:30.784" v="1543" actId="1076"/>
          <ac:picMkLst>
            <pc:docMk/>
            <pc:sldMk cId="2623029746" sldId="275"/>
            <ac:picMk id="14" creationId="{CD4B5CD5-F565-CA65-09C0-9C5D5695D8BD}"/>
          </ac:picMkLst>
        </pc:picChg>
        <pc:picChg chg="add mod">
          <ac:chgData name="Hans Wallenius" userId="b464c349e65f9a22" providerId="LiveId" clId="{738B2FD8-D02E-4D42-A08C-493857180B84}" dt="2024-01-21T21:13:55.942" v="2223" actId="1076"/>
          <ac:picMkLst>
            <pc:docMk/>
            <pc:sldMk cId="2623029746" sldId="275"/>
            <ac:picMk id="16" creationId="{9596E233-8E6F-DBC3-3A72-A0724326C311}"/>
          </ac:picMkLst>
        </pc:picChg>
      </pc:sldChg>
      <pc:sldChg chg="addSp delSp modSp mod">
        <pc:chgData name="Hans Wallenius" userId="b464c349e65f9a22" providerId="LiveId" clId="{738B2FD8-D02E-4D42-A08C-493857180B84}" dt="2024-01-21T17:03:26.278" v="676" actId="20577"/>
        <pc:sldMkLst>
          <pc:docMk/>
          <pc:sldMk cId="1540998985" sldId="277"/>
        </pc:sldMkLst>
        <pc:spChg chg="add mod">
          <ac:chgData name="Hans Wallenius" userId="b464c349e65f9a22" providerId="LiveId" clId="{738B2FD8-D02E-4D42-A08C-493857180B84}" dt="2024-01-21T17:03:26.278" v="676" actId="20577"/>
          <ac:spMkLst>
            <pc:docMk/>
            <pc:sldMk cId="1540998985" sldId="277"/>
            <ac:spMk id="6" creationId="{CD003B1A-10B9-6F55-8FC5-59A372954485}"/>
          </ac:spMkLst>
        </pc:spChg>
        <pc:picChg chg="del">
          <ac:chgData name="Hans Wallenius" userId="b464c349e65f9a22" providerId="LiveId" clId="{738B2FD8-D02E-4D42-A08C-493857180B84}" dt="2024-01-21T16:48:17.082" v="356" actId="478"/>
          <ac:picMkLst>
            <pc:docMk/>
            <pc:sldMk cId="1540998985" sldId="277"/>
            <ac:picMk id="4" creationId="{BA9974B7-E0E7-883C-E8BC-4EAB650EB1F2}"/>
          </ac:picMkLst>
        </pc:picChg>
        <pc:picChg chg="add del mod">
          <ac:chgData name="Hans Wallenius" userId="b464c349e65f9a22" providerId="LiveId" clId="{738B2FD8-D02E-4D42-A08C-493857180B84}" dt="2024-01-21T17:03:17.733" v="675" actId="478"/>
          <ac:picMkLst>
            <pc:docMk/>
            <pc:sldMk cId="1540998985" sldId="277"/>
            <ac:picMk id="5" creationId="{05EB0487-4F29-7ED5-2662-EF92FCA63654}"/>
          </ac:picMkLst>
        </pc:picChg>
      </pc:sldChg>
      <pc:sldChg chg="addSp delSp modSp mod">
        <pc:chgData name="Hans Wallenius" userId="b464c349e65f9a22" providerId="LiveId" clId="{738B2FD8-D02E-4D42-A08C-493857180B84}" dt="2024-01-21T18:46:06.149" v="1253" actId="478"/>
        <pc:sldMkLst>
          <pc:docMk/>
          <pc:sldMk cId="3902845982" sldId="278"/>
        </pc:sldMkLst>
        <pc:spChg chg="add mod">
          <ac:chgData name="Hans Wallenius" userId="b464c349e65f9a22" providerId="LiveId" clId="{738B2FD8-D02E-4D42-A08C-493857180B84}" dt="2024-01-21T18:44:49.756" v="1247" actId="20577"/>
          <ac:spMkLst>
            <pc:docMk/>
            <pc:sldMk cId="3902845982" sldId="278"/>
            <ac:spMk id="8" creationId="{10B4A24D-DB3B-7732-E662-5DD4A2B7F575}"/>
          </ac:spMkLst>
        </pc:spChg>
        <pc:picChg chg="add del mod">
          <ac:chgData name="Hans Wallenius" userId="b464c349e65f9a22" providerId="LiveId" clId="{738B2FD8-D02E-4D42-A08C-493857180B84}" dt="2024-01-21T18:42:17.005" v="1220" actId="478"/>
          <ac:picMkLst>
            <pc:docMk/>
            <pc:sldMk cId="3902845982" sldId="278"/>
            <ac:picMk id="4" creationId="{6EDAF589-84F4-991D-CE2F-7A0C0EB25A3A}"/>
          </ac:picMkLst>
        </pc:picChg>
        <pc:picChg chg="del">
          <ac:chgData name="Hans Wallenius" userId="b464c349e65f9a22" providerId="LiveId" clId="{738B2FD8-D02E-4D42-A08C-493857180B84}" dt="2024-01-21T17:06:13.945" v="677" actId="478"/>
          <ac:picMkLst>
            <pc:docMk/>
            <pc:sldMk cId="3902845982" sldId="278"/>
            <ac:picMk id="5" creationId="{897869DB-51DD-AFCB-A2E3-E9CAD0923277}"/>
          </ac:picMkLst>
        </pc:picChg>
        <pc:picChg chg="add del">
          <ac:chgData name="Hans Wallenius" userId="b464c349e65f9a22" providerId="LiveId" clId="{738B2FD8-D02E-4D42-A08C-493857180B84}" dt="2024-01-21T18:17:22.517" v="752" actId="478"/>
          <ac:picMkLst>
            <pc:docMk/>
            <pc:sldMk cId="3902845982" sldId="278"/>
            <ac:picMk id="7" creationId="{13E16958-B0BC-7CA3-0B47-A75D11BE8417}"/>
          </ac:picMkLst>
        </pc:picChg>
        <pc:picChg chg="add del mod">
          <ac:chgData name="Hans Wallenius" userId="b464c349e65f9a22" providerId="LiveId" clId="{738B2FD8-D02E-4D42-A08C-493857180B84}" dt="2024-01-21T18:46:06.149" v="1253" actId="478"/>
          <ac:picMkLst>
            <pc:docMk/>
            <pc:sldMk cId="3902845982" sldId="278"/>
            <ac:picMk id="9" creationId="{E29267C4-DB82-BDDF-31D1-889444171672}"/>
          </ac:picMkLst>
        </pc:picChg>
      </pc:sldChg>
      <pc:sldChg chg="addSp delSp modSp mod">
        <pc:chgData name="Hans Wallenius" userId="b464c349e65f9a22" providerId="LiveId" clId="{738B2FD8-D02E-4D42-A08C-493857180B84}" dt="2024-01-21T18:53:05.041" v="1540" actId="478"/>
        <pc:sldMkLst>
          <pc:docMk/>
          <pc:sldMk cId="216393176" sldId="279"/>
        </pc:sldMkLst>
        <pc:spChg chg="add mod">
          <ac:chgData name="Hans Wallenius" userId="b464c349e65f9a22" providerId="LiveId" clId="{738B2FD8-D02E-4D42-A08C-493857180B84}" dt="2024-01-21T18:52:44.012" v="1538" actId="20577"/>
          <ac:spMkLst>
            <pc:docMk/>
            <pc:sldMk cId="216393176" sldId="279"/>
            <ac:spMk id="7" creationId="{D2ACDF2A-E920-2452-5179-69F53CFF4707}"/>
          </ac:spMkLst>
        </pc:spChg>
        <pc:picChg chg="add del mod">
          <ac:chgData name="Hans Wallenius" userId="b464c349e65f9a22" providerId="LiveId" clId="{738B2FD8-D02E-4D42-A08C-493857180B84}" dt="2024-01-21T18:53:05.041" v="1540" actId="478"/>
          <ac:picMkLst>
            <pc:docMk/>
            <pc:sldMk cId="216393176" sldId="279"/>
            <ac:picMk id="4" creationId="{1FBF7099-58DF-E29A-325E-2AB2473556A7}"/>
          </ac:picMkLst>
        </pc:picChg>
        <pc:picChg chg="del">
          <ac:chgData name="Hans Wallenius" userId="b464c349e65f9a22" providerId="LiveId" clId="{738B2FD8-D02E-4D42-A08C-493857180B84}" dt="2024-01-21T18:35:32.195" v="1156" actId="478"/>
          <ac:picMkLst>
            <pc:docMk/>
            <pc:sldMk cId="216393176" sldId="279"/>
            <ac:picMk id="5" creationId="{011EB6F6-EE0E-343D-2281-37AAA12C25F3}"/>
          </ac:picMkLst>
        </pc:picChg>
        <pc:picChg chg="add del">
          <ac:chgData name="Hans Wallenius" userId="b464c349e65f9a22" providerId="LiveId" clId="{738B2FD8-D02E-4D42-A08C-493857180B84}" dt="2024-01-21T18:46:43.889" v="1256" actId="478"/>
          <ac:picMkLst>
            <pc:docMk/>
            <pc:sldMk cId="216393176" sldId="279"/>
            <ac:picMk id="6" creationId="{67CFE2BB-FF98-DEA8-EE87-1B92079BF1E6}"/>
          </ac:picMkLst>
        </pc:picChg>
      </pc:sldChg>
      <pc:sldChg chg="addSp delSp modSp del mod ord">
        <pc:chgData name="Hans Wallenius" userId="b464c349e65f9a22" providerId="LiveId" clId="{738B2FD8-D02E-4D42-A08C-493857180B84}" dt="2024-01-21T21:36:29.783" v="2292" actId="47"/>
        <pc:sldMkLst>
          <pc:docMk/>
          <pc:sldMk cId="2889091036" sldId="280"/>
        </pc:sldMkLst>
        <pc:spChg chg="add mod">
          <ac:chgData name="Hans Wallenius" userId="b464c349e65f9a22" providerId="LiveId" clId="{738B2FD8-D02E-4D42-A08C-493857180B84}" dt="2024-01-21T21:10:07.121" v="2213" actId="313"/>
          <ac:spMkLst>
            <pc:docMk/>
            <pc:sldMk cId="2889091036" sldId="280"/>
            <ac:spMk id="8" creationId="{12B405BC-F55F-6D97-A1C6-1090B225509F}"/>
          </ac:spMkLst>
        </pc:spChg>
        <pc:picChg chg="add mod">
          <ac:chgData name="Hans Wallenius" userId="b464c349e65f9a22" providerId="LiveId" clId="{738B2FD8-D02E-4D42-A08C-493857180B84}" dt="2024-01-21T18:54:46.806" v="1546" actId="1076"/>
          <ac:picMkLst>
            <pc:docMk/>
            <pc:sldMk cId="2889091036" sldId="280"/>
            <ac:picMk id="4" creationId="{4CE92A65-92B0-1424-D237-71C8CF657B9B}"/>
          </ac:picMkLst>
        </pc:picChg>
        <pc:picChg chg="del">
          <ac:chgData name="Hans Wallenius" userId="b464c349e65f9a22" providerId="LiveId" clId="{738B2FD8-D02E-4D42-A08C-493857180B84}" dt="2024-01-21T18:54:40.792" v="1544" actId="478"/>
          <ac:picMkLst>
            <pc:docMk/>
            <pc:sldMk cId="2889091036" sldId="280"/>
            <ac:picMk id="5" creationId="{399CB5CB-F005-CFF9-8200-BC4311CFA527}"/>
          </ac:picMkLst>
        </pc:picChg>
        <pc:picChg chg="add del">
          <ac:chgData name="Hans Wallenius" userId="b464c349e65f9a22" providerId="LiveId" clId="{738B2FD8-D02E-4D42-A08C-493857180B84}" dt="2024-01-21T19:00:45.713" v="1618" actId="478"/>
          <ac:picMkLst>
            <pc:docMk/>
            <pc:sldMk cId="2889091036" sldId="280"/>
            <ac:picMk id="7" creationId="{88F0BB15-D8F4-089A-8AD9-D3060DF3EEF2}"/>
          </ac:picMkLst>
        </pc:picChg>
      </pc:sldChg>
      <pc:sldChg chg="addSp delSp modSp mod">
        <pc:chgData name="Hans Wallenius" userId="b464c349e65f9a22" providerId="LiveId" clId="{738B2FD8-D02E-4D42-A08C-493857180B84}" dt="2024-01-21T21:45:08.092" v="2501" actId="1076"/>
        <pc:sldMkLst>
          <pc:docMk/>
          <pc:sldMk cId="3635507328" sldId="281"/>
        </pc:sldMkLst>
        <pc:spChg chg="mod">
          <ac:chgData name="Hans Wallenius" userId="b464c349e65f9a22" providerId="LiveId" clId="{738B2FD8-D02E-4D42-A08C-493857180B84}" dt="2024-01-21T21:41:04.782" v="2338" actId="1076"/>
          <ac:spMkLst>
            <pc:docMk/>
            <pc:sldMk cId="3635507328" sldId="281"/>
            <ac:spMk id="2" creationId="{CBF7CDF9-5A82-F138-AF28-68E808E6691D}"/>
          </ac:spMkLst>
        </pc:spChg>
        <pc:spChg chg="add mod">
          <ac:chgData name="Hans Wallenius" userId="b464c349e65f9a22" providerId="LiveId" clId="{738B2FD8-D02E-4D42-A08C-493857180B84}" dt="2024-01-21T21:45:08.092" v="2501" actId="1076"/>
          <ac:spMkLst>
            <pc:docMk/>
            <pc:sldMk cId="3635507328" sldId="281"/>
            <ac:spMk id="7" creationId="{C11D3A89-8E22-9CAF-F615-EDA49F1021C6}"/>
          </ac:spMkLst>
        </pc:spChg>
        <pc:picChg chg="add mod">
          <ac:chgData name="Hans Wallenius" userId="b464c349e65f9a22" providerId="LiveId" clId="{738B2FD8-D02E-4D42-A08C-493857180B84}" dt="2024-01-21T21:14:12.447" v="2226" actId="1076"/>
          <ac:picMkLst>
            <pc:docMk/>
            <pc:sldMk cId="3635507328" sldId="281"/>
            <ac:picMk id="4" creationId="{4220A017-7E71-ABF6-C2E1-C2CFF5A5D6CC}"/>
          </ac:picMkLst>
        </pc:picChg>
        <pc:picChg chg="del">
          <ac:chgData name="Hans Wallenius" userId="b464c349e65f9a22" providerId="LiveId" clId="{738B2FD8-D02E-4D42-A08C-493857180B84}" dt="2024-01-21T21:14:07.681" v="2224" actId="478"/>
          <ac:picMkLst>
            <pc:docMk/>
            <pc:sldMk cId="3635507328" sldId="281"/>
            <ac:picMk id="5" creationId="{8A714DCF-4F08-6E13-0943-21BE2D4D3B7D}"/>
          </ac:picMkLst>
        </pc:picChg>
        <pc:picChg chg="add del">
          <ac:chgData name="Hans Wallenius" userId="b464c349e65f9a22" providerId="LiveId" clId="{738B2FD8-D02E-4D42-A08C-493857180B84}" dt="2024-01-21T21:40:50.036" v="2336" actId="478"/>
          <ac:picMkLst>
            <pc:docMk/>
            <pc:sldMk cId="3635507328" sldId="281"/>
            <ac:picMk id="6" creationId="{450126F2-B1A3-81EF-808B-0F9DC92A4E7F}"/>
          </ac:picMkLst>
        </pc:picChg>
      </pc:sldChg>
      <pc:sldChg chg="delSp modSp mod">
        <pc:chgData name="Hans Wallenius" userId="b464c349e65f9a22" providerId="LiveId" clId="{738B2FD8-D02E-4D42-A08C-493857180B84}" dt="2024-01-21T21:45:45.144" v="2504" actId="478"/>
        <pc:sldMkLst>
          <pc:docMk/>
          <pc:sldMk cId="1021915921" sldId="283"/>
        </pc:sldMkLst>
        <pc:picChg chg="del mod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2" creationId="{F394920C-0425-816A-1E7F-204CB8B1E113}"/>
          </ac:picMkLst>
        </pc:picChg>
        <pc:picChg chg="del mod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3" creationId="{5D937D32-CB74-86F9-30D1-79390C0CE5D3}"/>
          </ac:picMkLst>
        </pc:picChg>
        <pc:picChg chg="del mod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4" creationId="{D95845B4-79B1-88BF-E910-7E9BC366311B}"/>
          </ac:picMkLst>
        </pc:picChg>
        <pc:picChg chg="del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5" creationId="{3372265D-B725-9D9B-4986-81B029B109E7}"/>
          </ac:picMkLst>
        </pc:picChg>
        <pc:picChg chg="del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6" creationId="{EAE85AE6-7D3D-3E7D-94AA-E9363F237CA0}"/>
          </ac:picMkLst>
        </pc:picChg>
        <pc:picChg chg="del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7" creationId="{F2B0B4C8-F768-2439-9ECB-B0E11DDA6A9E}"/>
          </ac:picMkLst>
        </pc:picChg>
        <pc:picChg chg="del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8" creationId="{A47C8E75-0CF9-2B7C-075E-D94A4C606482}"/>
          </ac:picMkLst>
        </pc:picChg>
        <pc:picChg chg="del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9" creationId="{21BCF6EA-E02F-127D-B706-1D9F96FA4074}"/>
          </ac:picMkLst>
        </pc:picChg>
        <pc:picChg chg="del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11" creationId="{E03BF0D1-EF8F-FDF1-3807-B806B5D63B58}"/>
          </ac:picMkLst>
        </pc:picChg>
        <pc:picChg chg="del">
          <ac:chgData name="Hans Wallenius" userId="b464c349e65f9a22" providerId="LiveId" clId="{738B2FD8-D02E-4D42-A08C-493857180B84}" dt="2024-01-21T21:45:45.144" v="2504" actId="478"/>
          <ac:picMkLst>
            <pc:docMk/>
            <pc:sldMk cId="1021915921" sldId="283"/>
            <ac:picMk id="12" creationId="{DDA45CED-0237-AE72-29F0-09B0A2FC02E7}"/>
          </ac:picMkLst>
        </pc:picChg>
      </pc:sldChg>
      <pc:sldChg chg="add">
        <pc:chgData name="Hans Wallenius" userId="b464c349e65f9a22" providerId="LiveId" clId="{738B2FD8-D02E-4D42-A08C-493857180B84}" dt="2024-01-21T17:03:12.486" v="674" actId="2890"/>
        <pc:sldMkLst>
          <pc:docMk/>
          <pc:sldMk cId="4153800000" sldId="284"/>
        </pc:sldMkLst>
      </pc:sldChg>
      <pc:sldChg chg="modSp add del mod">
        <pc:chgData name="Hans Wallenius" userId="b464c349e65f9a22" providerId="LiveId" clId="{738B2FD8-D02E-4D42-A08C-493857180B84}" dt="2024-01-21T18:45:58.162" v="1251" actId="47"/>
        <pc:sldMkLst>
          <pc:docMk/>
          <pc:sldMk cId="1450571639" sldId="285"/>
        </pc:sldMkLst>
        <pc:picChg chg="mod">
          <ac:chgData name="Hans Wallenius" userId="b464c349e65f9a22" providerId="LiveId" clId="{738B2FD8-D02E-4D42-A08C-493857180B84}" dt="2024-01-21T18:45:46.072" v="1248" actId="1076"/>
          <ac:picMkLst>
            <pc:docMk/>
            <pc:sldMk cId="1450571639" sldId="285"/>
            <ac:picMk id="4" creationId="{6EDAF589-84F4-991D-CE2F-7A0C0EB25A3A}"/>
          </ac:picMkLst>
        </pc:picChg>
      </pc:sldChg>
      <pc:sldChg chg="add">
        <pc:chgData name="Hans Wallenius" userId="b464c349e65f9a22" providerId="LiveId" clId="{738B2FD8-D02E-4D42-A08C-493857180B84}" dt="2024-01-21T18:46:01.772" v="1252" actId="2890"/>
        <pc:sldMkLst>
          <pc:docMk/>
          <pc:sldMk cId="1467850992" sldId="285"/>
        </pc:sldMkLst>
      </pc:sldChg>
      <pc:sldChg chg="add">
        <pc:chgData name="Hans Wallenius" userId="b464c349e65f9a22" providerId="LiveId" clId="{738B2FD8-D02E-4D42-A08C-493857180B84}" dt="2024-01-21T18:53:00.956" v="1539" actId="2890"/>
        <pc:sldMkLst>
          <pc:docMk/>
          <pc:sldMk cId="3556807894" sldId="286"/>
        </pc:sldMkLst>
      </pc:sldChg>
      <pc:sldChg chg="addSp delSp modSp add mod">
        <pc:chgData name="Hans Wallenius" userId="b464c349e65f9a22" providerId="LiveId" clId="{738B2FD8-D02E-4D42-A08C-493857180B84}" dt="2024-01-21T21:40:22.081" v="2334" actId="478"/>
        <pc:sldMkLst>
          <pc:docMk/>
          <pc:sldMk cId="3552602090" sldId="287"/>
        </pc:sldMkLst>
        <pc:spChg chg="mod">
          <ac:chgData name="Hans Wallenius" userId="b464c349e65f9a22" providerId="LiveId" clId="{738B2FD8-D02E-4D42-A08C-493857180B84}" dt="2024-01-21T21:34:45.062" v="2257" actId="1076"/>
          <ac:spMkLst>
            <pc:docMk/>
            <pc:sldMk cId="3552602090" sldId="287"/>
            <ac:spMk id="2" creationId="{76A5E7A3-6528-67D8-AC13-C00130BF967A}"/>
          </ac:spMkLst>
        </pc:spChg>
        <pc:spChg chg="mod">
          <ac:chgData name="Hans Wallenius" userId="b464c349e65f9a22" providerId="LiveId" clId="{738B2FD8-D02E-4D42-A08C-493857180B84}" dt="2024-01-21T21:39:22.106" v="2329" actId="20577"/>
          <ac:spMkLst>
            <pc:docMk/>
            <pc:sldMk cId="3552602090" sldId="287"/>
            <ac:spMk id="8" creationId="{12B405BC-F55F-6D97-A1C6-1090B225509F}"/>
          </ac:spMkLst>
        </pc:spChg>
        <pc:picChg chg="add del mod">
          <ac:chgData name="Hans Wallenius" userId="b464c349e65f9a22" providerId="LiveId" clId="{738B2FD8-D02E-4D42-A08C-493857180B84}" dt="2024-01-21T21:36:38.552" v="2294" actId="478"/>
          <ac:picMkLst>
            <pc:docMk/>
            <pc:sldMk cId="3552602090" sldId="287"/>
            <ac:picMk id="3" creationId="{F908CF77-B7E5-E0DE-CEBA-46C9F6D46186}"/>
          </ac:picMkLst>
        </pc:picChg>
        <pc:picChg chg="del">
          <ac:chgData name="Hans Wallenius" userId="b464c349e65f9a22" providerId="LiveId" clId="{738B2FD8-D02E-4D42-A08C-493857180B84}" dt="2024-01-21T21:10:31.215" v="2215" actId="478"/>
          <ac:picMkLst>
            <pc:docMk/>
            <pc:sldMk cId="3552602090" sldId="287"/>
            <ac:picMk id="4" creationId="{4CE92A65-92B0-1424-D237-71C8CF657B9B}"/>
          </ac:picMkLst>
        </pc:picChg>
        <pc:picChg chg="add del mod">
          <ac:chgData name="Hans Wallenius" userId="b464c349e65f9a22" providerId="LiveId" clId="{738B2FD8-D02E-4D42-A08C-493857180B84}" dt="2024-01-21T21:40:22.081" v="2334" actId="478"/>
          <ac:picMkLst>
            <pc:docMk/>
            <pc:sldMk cId="3552602090" sldId="287"/>
            <ac:picMk id="5" creationId="{6D5AF732-D1DE-604C-11B3-58D72380A925}"/>
          </ac:picMkLst>
        </pc:picChg>
      </pc:sldChg>
      <pc:sldChg chg="add">
        <pc:chgData name="Hans Wallenius" userId="b464c349e65f9a22" providerId="LiveId" clId="{738B2FD8-D02E-4D42-A08C-493857180B84}" dt="2024-01-21T21:36:34.639" v="2293" actId="2890"/>
        <pc:sldMkLst>
          <pc:docMk/>
          <pc:sldMk cId="2418247883" sldId="288"/>
        </pc:sldMkLst>
      </pc:sldChg>
      <pc:sldChg chg="add">
        <pc:chgData name="Hans Wallenius" userId="b464c349e65f9a22" providerId="LiveId" clId="{738B2FD8-D02E-4D42-A08C-493857180B84}" dt="2024-01-21T21:40:15.210" v="2332" actId="2890"/>
        <pc:sldMkLst>
          <pc:docMk/>
          <pc:sldMk cId="54250742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B494-C79A-4474-A7E0-90DCEC53C3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46F0-54E7-400B-8EAB-1EF0788242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24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91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87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84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92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36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7B41B-1D2F-4673-8240-6F95F7596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7AB2DA-A8F6-4E53-A108-B5000833A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91821B-1F54-4DD0-B523-678BC6B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8E3781-4F0C-4C8F-B8DD-91F6B2E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4E74A3-0DBD-47EE-8446-FBBFE981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24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A801B-7523-48A6-9E76-D619AA5D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1733FC-AC91-4C26-8887-9E932278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3844EB-9194-4C14-A740-D257F10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FA51FC-ADFF-4C6B-89A8-C58313D3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05FAB2-4FAE-4294-8CFE-F00299BE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8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83B214E-6248-4A4C-96BC-4A0C6A7B0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143B7B-A6D0-4BA6-B8A8-DCCBA273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459141-1D11-4177-BCF4-8ADB8569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EDF385-6778-4255-A3E0-9322137B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9653F7-200F-400A-AD9B-9097EC02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8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F9F38-EF45-4277-863C-C1A4C1F6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2FF81-C210-488F-A9BA-F4FB13AE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4008F1-A342-443F-A281-C7E2FA6B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9BD9CE-D6FD-4B0B-A146-225C8FF6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90E8EF-2532-4B14-A8E3-EC78B8DE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1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71DC1-CD25-4A6C-8DD7-52808E92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4F2178-F133-4A66-9E72-B16C590C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C2858D-A473-4409-AD01-E679025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923E0E-9669-464C-BDC1-6165C64D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B84933-50FB-4B55-B6DE-25A3383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5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7843AC-E522-4626-AD87-F01B9BB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C67B4A-CCA7-4A68-B1E3-2DA45FF4B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E955DF-93F3-48D8-AA74-18DF75BF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EA413C-1A34-49B2-86EB-718A791B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1A2F70-C3B4-477C-8B1A-089C1B8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A6C3EC-C337-4719-9E36-46BD626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88116-2C23-4635-B90E-CE90A1AE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329B6-EE46-4C58-9E1E-7614A00B2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258EC5-4A54-4DB7-B1B0-63AAFF73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1DDE7AC-66C0-41F1-8D94-735BC2284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A7A90D-6424-454E-81DC-99370D06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41D218-14D2-427F-B7F3-FD87B041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2F92FAE-4AEC-477A-8AF4-C672A7F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5E9B94-654B-43F1-BEFB-B6D234D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4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E3277-B8A1-41B0-B621-5197B5BB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BFA10C-C122-4201-A3C7-08434E66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C5824C-15E4-4F39-AF02-450EDC2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0B4B03-F84D-4FA3-B3F3-7346A1B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23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4EF0E2-1271-413E-ABBE-CFF80C48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2A7589-C4A0-4249-B9EF-7C56EF7B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C79DC7-6D57-4B05-A0A3-75DDD1F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7D9199-12C0-4D29-A381-D54770D8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3E5A13-C083-4AA6-880A-8EEFC7C0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57F437-F852-42B4-BBC8-71214953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3CE2D-57F1-40EE-B583-5C865F0A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636959-31EE-4AE1-937A-B8E5A936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110CAC-80A0-41F3-995F-BB3EEF4F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5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680E5-FABB-4816-BA79-8E5B0A22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BA678-9401-45D5-9E8E-C35516705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62F2CB-455F-4E8A-ABCE-0D9092C0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7A6565-3112-4DEE-810D-A102E6FE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1E2272-FB81-4DF9-B981-9B122FE8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A82FB4-579C-49E9-A9F1-46BA031C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5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5C9C84-A71B-4CC6-9B4D-AF4EB6BB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C85D04-A170-4C92-9311-81F6F080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7AA854-CA97-4272-B844-6DC3AF336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53D9-6893-4AD7-92AA-B79A0C30B6CE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29B8BA-6F86-4846-97C5-8618F234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CBD3B1-632C-4DD0-B7E3-5C618CFA2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DB2E8-7EFE-4217-9BF5-624850C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Munskänkarna Ljungskile Vintips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100F6C-592F-458A-A30F-2ADCDE0A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719871"/>
            <a:ext cx="10429568" cy="56612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Presentation av </a:t>
            </a:r>
            <a:r>
              <a:rPr lang="sv-SE"/>
              <a:t>lotterivinerna  2</a:t>
            </a:r>
            <a:r>
              <a:rPr lang="sv-SE" dirty="0"/>
              <a:t>2</a:t>
            </a:r>
            <a:r>
              <a:rPr lang="sv-SE"/>
              <a:t> </a:t>
            </a:r>
            <a:r>
              <a:rPr lang="sv-SE" dirty="0"/>
              <a:t>januari 2024  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A6FA8E0-CA3F-4939-965C-06B080A2A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17923"/>
              </p:ext>
            </p:extLst>
          </p:nvPr>
        </p:nvGraphicFramePr>
        <p:xfrm>
          <a:off x="238539" y="2286000"/>
          <a:ext cx="11521523" cy="2814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1372">
                  <a:extLst>
                    <a:ext uri="{9D8B030D-6E8A-4147-A177-3AD203B41FA5}">
                      <a16:colId xmlns:a16="http://schemas.microsoft.com/office/drawing/2014/main" val="3486464246"/>
                    </a:ext>
                  </a:extLst>
                </a:gridCol>
                <a:gridCol w="1293113">
                  <a:extLst>
                    <a:ext uri="{9D8B030D-6E8A-4147-A177-3AD203B41FA5}">
                      <a16:colId xmlns:a16="http://schemas.microsoft.com/office/drawing/2014/main" val="3875140790"/>
                    </a:ext>
                  </a:extLst>
                </a:gridCol>
                <a:gridCol w="2226268">
                  <a:extLst>
                    <a:ext uri="{9D8B030D-6E8A-4147-A177-3AD203B41FA5}">
                      <a16:colId xmlns:a16="http://schemas.microsoft.com/office/drawing/2014/main" val="1251212419"/>
                    </a:ext>
                  </a:extLst>
                </a:gridCol>
                <a:gridCol w="528147">
                  <a:extLst>
                    <a:ext uri="{9D8B030D-6E8A-4147-A177-3AD203B41FA5}">
                      <a16:colId xmlns:a16="http://schemas.microsoft.com/office/drawing/2014/main" val="417999321"/>
                    </a:ext>
                  </a:extLst>
                </a:gridCol>
                <a:gridCol w="4109196">
                  <a:extLst>
                    <a:ext uri="{9D8B030D-6E8A-4147-A177-3AD203B41FA5}">
                      <a16:colId xmlns:a16="http://schemas.microsoft.com/office/drawing/2014/main" val="1860863864"/>
                    </a:ext>
                  </a:extLst>
                </a:gridCol>
                <a:gridCol w="733427">
                  <a:extLst>
                    <a:ext uri="{9D8B030D-6E8A-4147-A177-3AD203B41FA5}">
                      <a16:colId xmlns:a16="http://schemas.microsoft.com/office/drawing/2014/main" val="360091610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just" fontAlgn="b"/>
                      <a:r>
                        <a:rPr lang="sv-SE" sz="1400" u="none" strike="noStrike" dirty="0">
                          <a:effectLst/>
                        </a:rPr>
                        <a:t>Namn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err="1">
                          <a:effectLst/>
                        </a:rPr>
                        <a:t>Systemb</a:t>
                      </a:r>
                      <a:r>
                        <a:rPr lang="sv-SE" sz="1400" u="none" strike="noStrike" dirty="0">
                          <a:effectLst/>
                        </a:rPr>
                        <a:t>. nr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Land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År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Druva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dirty="0">
                          <a:effectLst/>
                        </a:rPr>
                        <a:t>Pris sek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/>
                </a:tc>
                <a:extLst>
                  <a:ext uri="{0D108BD9-81ED-4DB2-BD59-A6C34878D82A}">
                    <a16:rowId xmlns:a16="http://schemas.microsoft.com/office/drawing/2014/main" val="1072866967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 Breuer Riesling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5899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Tyskland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Riesling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81166789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Bread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Butter Chardonnay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79280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Chardonnay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451803521"/>
                  </a:ext>
                </a:extLst>
              </a:tr>
              <a:tr h="515496">
                <a:tc>
                  <a:txBody>
                    <a:bodyPr/>
                    <a:lstStyle/>
                    <a:p>
                      <a:r>
                        <a:rPr lang="sv-SE" sz="1200" b="0" i="0" dirty="0" err="1">
                          <a:solidFill>
                            <a:srgbClr val="2D2926"/>
                          </a:solidFill>
                          <a:effectLst/>
                          <a:latin typeface="MonopolWebText-Regular"/>
                        </a:rPr>
                        <a:t>Fontafredda</a:t>
                      </a:r>
                      <a:r>
                        <a:rPr lang="sv-SE" sz="1200" b="0" i="0" dirty="0">
                          <a:solidFill>
                            <a:srgbClr val="2D2926"/>
                          </a:solidFill>
                          <a:effectLst/>
                          <a:latin typeface="MonopolWebText-Regular"/>
                        </a:rPr>
                        <a:t> </a:t>
                      </a:r>
                      <a:r>
                        <a:rPr lang="sv-SE" sz="1200" b="0" i="0" dirty="0" err="1">
                          <a:solidFill>
                            <a:srgbClr val="2D2926"/>
                          </a:solidFill>
                          <a:effectLst/>
                          <a:latin typeface="MonopolWebText-Regular"/>
                        </a:rPr>
                        <a:t>Ebbio</a:t>
                      </a:r>
                      <a:r>
                        <a:rPr lang="sv-SE" sz="1200" b="0" i="0" dirty="0">
                          <a:solidFill>
                            <a:srgbClr val="2D2926"/>
                          </a:solidFill>
                          <a:effectLst/>
                          <a:latin typeface="MonopolWebText-Regular"/>
                        </a:rPr>
                        <a:t> Lange Nebiolo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22300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Nebbiolo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471367387"/>
                  </a:ext>
                </a:extLst>
              </a:tr>
              <a:tr h="328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rgbClr val="2D2926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2D2926"/>
                          </a:solidFill>
                          <a:effectLst/>
                        </a:rPr>
                        <a:t>Château </a:t>
                      </a:r>
                      <a:r>
                        <a:rPr lang="fr-FR" sz="1200" b="0" i="0" dirty="0" err="1">
                          <a:solidFill>
                            <a:srgbClr val="2D2926"/>
                          </a:solidFill>
                          <a:effectLst/>
                        </a:rPr>
                        <a:t>Boucasse</a:t>
                      </a:r>
                      <a:endParaRPr lang="fr-FR" sz="1200" b="0" i="0" dirty="0">
                        <a:solidFill>
                          <a:srgbClr val="2D2926"/>
                        </a:solidFill>
                        <a:effectLst/>
                      </a:endParaRPr>
                    </a:p>
                    <a:p>
                      <a:pPr algn="l"/>
                      <a:endParaRPr lang="fr-FR" sz="1200" b="0" i="0" dirty="0">
                        <a:solidFill>
                          <a:srgbClr val="2D2926"/>
                        </a:solidFill>
                        <a:effectLst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2204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Frankrike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Tannat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26% Cabernet  Sauvignon, 24% Cabernet Franc 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699755186"/>
                  </a:ext>
                </a:extLst>
              </a:tr>
              <a:tr h="248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Vintry´s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Madeira Fine</a:t>
                      </a:r>
                    </a:p>
                    <a:p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7882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Portugal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 </a:t>
                      </a: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ifo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81686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0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1589A6D-F6DB-169D-FDF2-C7DF2B2800D0}"/>
              </a:ext>
            </a:extLst>
          </p:cNvPr>
          <p:cNvSpPr txBox="1"/>
          <p:nvPr/>
        </p:nvSpPr>
        <p:spPr>
          <a:xfrm>
            <a:off x="2428875" y="561975"/>
            <a:ext cx="233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Vin nr 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BF7099-58DF-E29A-325E-2AB24735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6" y="1085195"/>
            <a:ext cx="1653683" cy="527349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2ACDF2A-E920-2452-5179-69F53CFF4707}"/>
              </a:ext>
            </a:extLst>
          </p:cNvPr>
          <p:cNvSpPr txBox="1"/>
          <p:nvPr/>
        </p:nvSpPr>
        <p:spPr>
          <a:xfrm>
            <a:off x="3081957" y="1133356"/>
            <a:ext cx="599824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Maträtt</a:t>
            </a:r>
          </a:p>
          <a:p>
            <a:endParaRPr lang="sv-SE" sz="2000" b="1" dirty="0"/>
          </a:p>
          <a:p>
            <a:r>
              <a:rPr lang="sv-SE" dirty="0">
                <a:latin typeface="Elephant" panose="02020904090505020303" pitchFamily="18" charset="0"/>
              </a:rPr>
              <a:t>Friterad Torsk med Pommesfritt och Remuladsås</a:t>
            </a:r>
          </a:p>
          <a:p>
            <a:endParaRPr lang="sv-SE" dirty="0"/>
          </a:p>
          <a:p>
            <a:r>
              <a:rPr lang="sv-SE" sz="1500" dirty="0"/>
              <a:t>600-800 gr torskrygg</a:t>
            </a:r>
          </a:p>
          <a:p>
            <a:endParaRPr lang="sv-SE" sz="1500" dirty="0"/>
          </a:p>
          <a:p>
            <a:r>
              <a:rPr lang="sv-SE" sz="1500" dirty="0"/>
              <a:t>Frityrsmet ca 2 dl</a:t>
            </a:r>
          </a:p>
          <a:p>
            <a:r>
              <a:rPr lang="sv-SE" sz="1500" dirty="0"/>
              <a:t>1 l frityrolja</a:t>
            </a:r>
          </a:p>
          <a:p>
            <a:endParaRPr lang="sv-SE" sz="1500" dirty="0"/>
          </a:p>
          <a:p>
            <a:r>
              <a:rPr lang="sv-SE" sz="1500" dirty="0"/>
              <a:t>1kg fryst strimlad potatis av någon sort</a:t>
            </a:r>
          </a:p>
          <a:p>
            <a:endParaRPr lang="sv-SE" sz="1500" dirty="0"/>
          </a:p>
          <a:p>
            <a:r>
              <a:rPr lang="sv-SE" sz="1500" dirty="0"/>
              <a:t>Enkel fisksås kall typ remulad</a:t>
            </a:r>
          </a:p>
          <a:p>
            <a:r>
              <a:rPr lang="sv-SE" sz="1500" dirty="0"/>
              <a:t>1dl majonnäs</a:t>
            </a:r>
          </a:p>
          <a:p>
            <a:r>
              <a:rPr lang="sv-SE" sz="1500" dirty="0"/>
              <a:t>0,5 dl Boston gurka</a:t>
            </a:r>
          </a:p>
          <a:p>
            <a:r>
              <a:rPr lang="sv-SE" sz="1500" dirty="0"/>
              <a:t>Curry efter behov och smak ca 0,5-1 tsk</a:t>
            </a:r>
          </a:p>
          <a:p>
            <a:endParaRPr lang="sv-SE" sz="1500" dirty="0"/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355680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7500" lnSpcReduction="20000"/>
          </a:bodyPr>
          <a:lstStyle/>
          <a:p>
            <a:pPr algn="l" fontAlgn="b"/>
            <a:r>
              <a:rPr lang="sv-SE" sz="6600" b="0" i="0" dirty="0">
                <a:solidFill>
                  <a:srgbClr val="2D2926"/>
                </a:solidFill>
                <a:effectLst/>
                <a:latin typeface="MonopolWebText-Regular"/>
              </a:rPr>
              <a:t>                 </a:t>
            </a:r>
            <a:r>
              <a:rPr lang="sv-SE" sz="6600" b="0" i="0" dirty="0" err="1">
                <a:solidFill>
                  <a:srgbClr val="2D2926"/>
                </a:solidFill>
                <a:effectLst/>
                <a:latin typeface="MonopolWebText-Regular"/>
              </a:rPr>
              <a:t>Fontanafredda</a:t>
            </a:r>
            <a:r>
              <a:rPr lang="sv-SE" sz="6600" b="0" i="0" dirty="0">
                <a:solidFill>
                  <a:srgbClr val="2D2926"/>
                </a:solidFill>
                <a:effectLst/>
                <a:latin typeface="MonopolWebText-Regular"/>
              </a:rPr>
              <a:t> </a:t>
            </a:r>
            <a:r>
              <a:rPr lang="sv-SE" sz="6600" b="0" i="0" dirty="0" err="1">
                <a:solidFill>
                  <a:srgbClr val="2D2926"/>
                </a:solidFill>
                <a:effectLst/>
                <a:latin typeface="MonopolWebText-Regular"/>
              </a:rPr>
              <a:t>Ebbio</a:t>
            </a:r>
            <a:endParaRPr lang="sv-SE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03C1D4D-1521-6967-E059-C1A27D60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" y="1560443"/>
            <a:ext cx="1581730" cy="504404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7CBE7DC-61B8-28A8-10E7-3A240B35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004" y="978673"/>
            <a:ext cx="4436996" cy="205293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BDA22C-89D0-9341-0458-6D181F1A7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004" y="3090448"/>
            <a:ext cx="4436996" cy="351403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27E8F83-DEC4-2214-C5BB-B906E5D7B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160" y="919839"/>
            <a:ext cx="4953429" cy="314179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B6E746C-8A06-43D5-A1B9-9827994D6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862" y="4044393"/>
            <a:ext cx="4892464" cy="1127051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49179477-4170-11E4-5B74-7BF18A86D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4576" y="5252386"/>
            <a:ext cx="4892464" cy="865454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A3A57C1D-EA9B-67A4-49A3-990D82D6C6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4576" y="6102828"/>
            <a:ext cx="2743438" cy="6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6A5E7A3-6528-67D8-AC13-C00130BF967A}"/>
              </a:ext>
            </a:extLst>
          </p:cNvPr>
          <p:cNvSpPr txBox="1"/>
          <p:nvPr/>
        </p:nvSpPr>
        <p:spPr>
          <a:xfrm>
            <a:off x="943418" y="392297"/>
            <a:ext cx="195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Vin nr 4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2B405BC-F55F-6D97-A1C6-1090B225509F}"/>
              </a:ext>
            </a:extLst>
          </p:cNvPr>
          <p:cNvSpPr txBox="1"/>
          <p:nvPr/>
        </p:nvSpPr>
        <p:spPr>
          <a:xfrm>
            <a:off x="3096876" y="112631"/>
            <a:ext cx="5998247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Maträtt</a:t>
            </a:r>
          </a:p>
          <a:p>
            <a:endParaRPr lang="sv-SE" sz="2000" b="1" dirty="0"/>
          </a:p>
          <a:p>
            <a:r>
              <a:rPr lang="sv-SE" dirty="0">
                <a:latin typeface="Elephant" panose="02020904090505020303" pitchFamily="18" charset="0"/>
              </a:rPr>
              <a:t>Slottsstek i gryta med gräddsås och kokt potatis</a:t>
            </a:r>
          </a:p>
          <a:p>
            <a:endParaRPr lang="sv-SE" dirty="0"/>
          </a:p>
          <a:p>
            <a:r>
              <a:rPr lang="sv-SE" sz="1500" dirty="0"/>
              <a:t>800-1000 gr Fransyska</a:t>
            </a:r>
          </a:p>
          <a:p>
            <a:endParaRPr lang="sv-SE" sz="1500" dirty="0"/>
          </a:p>
          <a:p>
            <a:r>
              <a:rPr lang="sv-SE" sz="1500" dirty="0"/>
              <a:t>2 </a:t>
            </a:r>
            <a:r>
              <a:rPr lang="sv-SE" sz="1500" dirty="0" err="1"/>
              <a:t>st</a:t>
            </a:r>
            <a:r>
              <a:rPr lang="sv-SE" sz="1500" dirty="0"/>
              <a:t> Svenska äpplen typ Ingrid Marie</a:t>
            </a:r>
          </a:p>
          <a:p>
            <a:r>
              <a:rPr lang="sv-SE" sz="1500" dirty="0"/>
              <a:t>Två stora morötter</a:t>
            </a:r>
          </a:p>
          <a:p>
            <a:r>
              <a:rPr lang="sv-SE" sz="1500" dirty="0"/>
              <a:t>Två stora champinjoner</a:t>
            </a:r>
          </a:p>
          <a:p>
            <a:r>
              <a:rPr lang="sv-SE" sz="1500" dirty="0"/>
              <a:t>Tre gula lökar </a:t>
            </a:r>
          </a:p>
          <a:p>
            <a:r>
              <a:rPr lang="sv-SE" sz="1500" dirty="0"/>
              <a:t>1 msk </a:t>
            </a:r>
            <a:r>
              <a:rPr lang="sv-SE" sz="1500" dirty="0" err="1"/>
              <a:t>Allkrydda</a:t>
            </a:r>
            <a:endParaRPr lang="sv-SE" sz="1500" dirty="0"/>
          </a:p>
          <a:p>
            <a:r>
              <a:rPr lang="sv-SE" sz="1500" dirty="0"/>
              <a:t>1 knippe färsk persilja</a:t>
            </a:r>
          </a:p>
          <a:p>
            <a:r>
              <a:rPr lang="sv-SE" sz="1500" dirty="0"/>
              <a:t>1 knippe färsk timjan</a:t>
            </a:r>
          </a:p>
          <a:p>
            <a:r>
              <a:rPr lang="sv-SE" sz="1500" dirty="0"/>
              <a:t>4 </a:t>
            </a:r>
            <a:r>
              <a:rPr lang="sv-SE" sz="1500" dirty="0" err="1"/>
              <a:t>st</a:t>
            </a:r>
            <a:r>
              <a:rPr lang="sv-SE" sz="1500" dirty="0"/>
              <a:t> Lagerblad</a:t>
            </a:r>
          </a:p>
          <a:p>
            <a:r>
              <a:rPr lang="sv-SE" sz="1500" dirty="0"/>
              <a:t>Svartpeppar</a:t>
            </a:r>
          </a:p>
          <a:p>
            <a:endParaRPr lang="sv-SE" sz="1500" dirty="0"/>
          </a:p>
          <a:p>
            <a:r>
              <a:rPr lang="sv-SE" sz="1500" dirty="0"/>
              <a:t>Sås</a:t>
            </a:r>
          </a:p>
          <a:p>
            <a:r>
              <a:rPr lang="sv-SE" sz="1500" dirty="0"/>
              <a:t>2 dl buljong från steken</a:t>
            </a:r>
          </a:p>
          <a:p>
            <a:r>
              <a:rPr lang="sv-SE" sz="1500" dirty="0"/>
              <a:t>2 dl grädde</a:t>
            </a:r>
          </a:p>
          <a:p>
            <a:r>
              <a:rPr lang="sv-SE" sz="1500" dirty="0"/>
              <a:t>2dl rött vin</a:t>
            </a:r>
          </a:p>
          <a:p>
            <a:r>
              <a:rPr lang="sv-SE" sz="1500" dirty="0"/>
              <a:t>2 msk majsenamjöl</a:t>
            </a:r>
          </a:p>
          <a:p>
            <a:r>
              <a:rPr lang="sv-SE" sz="1500" dirty="0"/>
              <a:t>1 msk Kinesisk </a:t>
            </a:r>
            <a:r>
              <a:rPr lang="sv-SE" sz="1500" dirty="0" err="1"/>
              <a:t>Soya</a:t>
            </a:r>
            <a:endParaRPr lang="sv-SE" sz="1500" dirty="0"/>
          </a:p>
          <a:p>
            <a:r>
              <a:rPr lang="sv-SE" sz="1500" dirty="0"/>
              <a:t>1-2 msk Ox buljong</a:t>
            </a:r>
          </a:p>
          <a:p>
            <a:endParaRPr lang="sv-SE" sz="1500" dirty="0"/>
          </a:p>
          <a:p>
            <a:r>
              <a:rPr lang="sv-SE" sz="1500" dirty="0"/>
              <a:t>1kg fast potatis</a:t>
            </a:r>
          </a:p>
          <a:p>
            <a:endParaRPr lang="sv-SE" sz="1500" dirty="0"/>
          </a:p>
          <a:p>
            <a:r>
              <a:rPr lang="sv-SE" sz="1500" dirty="0"/>
              <a:t>1 påse/pkt Haricots </a:t>
            </a:r>
            <a:r>
              <a:rPr lang="sv-SE" sz="1500" dirty="0" err="1"/>
              <a:t>verts</a:t>
            </a:r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355260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6A5E7A3-6528-67D8-AC13-C00130BF967A}"/>
              </a:ext>
            </a:extLst>
          </p:cNvPr>
          <p:cNvSpPr txBox="1"/>
          <p:nvPr/>
        </p:nvSpPr>
        <p:spPr>
          <a:xfrm>
            <a:off x="943418" y="392297"/>
            <a:ext cx="195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Vin nr 4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2B405BC-F55F-6D97-A1C6-1090B225509F}"/>
              </a:ext>
            </a:extLst>
          </p:cNvPr>
          <p:cNvSpPr txBox="1"/>
          <p:nvPr/>
        </p:nvSpPr>
        <p:spPr>
          <a:xfrm>
            <a:off x="3096876" y="112631"/>
            <a:ext cx="5998247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Maträtt</a:t>
            </a:r>
          </a:p>
          <a:p>
            <a:endParaRPr lang="sv-SE" sz="2000" b="1" dirty="0"/>
          </a:p>
          <a:p>
            <a:r>
              <a:rPr lang="sv-SE" dirty="0">
                <a:latin typeface="Elephant" panose="02020904090505020303" pitchFamily="18" charset="0"/>
              </a:rPr>
              <a:t>Slottsstek i gryta med gräddsås och kokt potatis</a:t>
            </a:r>
          </a:p>
          <a:p>
            <a:endParaRPr lang="sv-SE" dirty="0"/>
          </a:p>
          <a:p>
            <a:r>
              <a:rPr lang="sv-SE" sz="1500" dirty="0"/>
              <a:t>800-1000 gr Fransyska</a:t>
            </a:r>
          </a:p>
          <a:p>
            <a:endParaRPr lang="sv-SE" sz="1500" dirty="0"/>
          </a:p>
          <a:p>
            <a:r>
              <a:rPr lang="sv-SE" sz="1500" dirty="0"/>
              <a:t>2 </a:t>
            </a:r>
            <a:r>
              <a:rPr lang="sv-SE" sz="1500" dirty="0" err="1"/>
              <a:t>st</a:t>
            </a:r>
            <a:r>
              <a:rPr lang="sv-SE" sz="1500" dirty="0"/>
              <a:t> Svenska äpplen typ Ingrid Marie</a:t>
            </a:r>
          </a:p>
          <a:p>
            <a:r>
              <a:rPr lang="sv-SE" sz="1500" dirty="0"/>
              <a:t>Två stora morötter</a:t>
            </a:r>
          </a:p>
          <a:p>
            <a:r>
              <a:rPr lang="sv-SE" sz="1500" dirty="0"/>
              <a:t>Två stora champinjoner</a:t>
            </a:r>
          </a:p>
          <a:p>
            <a:r>
              <a:rPr lang="sv-SE" sz="1500" dirty="0"/>
              <a:t>Tre gula lökar </a:t>
            </a:r>
          </a:p>
          <a:p>
            <a:r>
              <a:rPr lang="sv-SE" sz="1500" dirty="0"/>
              <a:t>1 msk </a:t>
            </a:r>
            <a:r>
              <a:rPr lang="sv-SE" sz="1500" dirty="0" err="1"/>
              <a:t>Allkrydda</a:t>
            </a:r>
            <a:endParaRPr lang="sv-SE" sz="1500" dirty="0"/>
          </a:p>
          <a:p>
            <a:r>
              <a:rPr lang="sv-SE" sz="1500" dirty="0"/>
              <a:t>1 knippe färsk persilja</a:t>
            </a:r>
          </a:p>
          <a:p>
            <a:r>
              <a:rPr lang="sv-SE" sz="1500" dirty="0"/>
              <a:t>1 knippe färsk timjan</a:t>
            </a:r>
          </a:p>
          <a:p>
            <a:r>
              <a:rPr lang="sv-SE" sz="1500" dirty="0"/>
              <a:t>4 </a:t>
            </a:r>
            <a:r>
              <a:rPr lang="sv-SE" sz="1500" dirty="0" err="1"/>
              <a:t>st</a:t>
            </a:r>
            <a:r>
              <a:rPr lang="sv-SE" sz="1500" dirty="0"/>
              <a:t> Lagerblad</a:t>
            </a:r>
          </a:p>
          <a:p>
            <a:r>
              <a:rPr lang="sv-SE" sz="1500" dirty="0"/>
              <a:t>Svartpeppar</a:t>
            </a:r>
          </a:p>
          <a:p>
            <a:endParaRPr lang="sv-SE" sz="1500" dirty="0"/>
          </a:p>
          <a:p>
            <a:r>
              <a:rPr lang="sv-SE" sz="1500" dirty="0"/>
              <a:t>Sås</a:t>
            </a:r>
          </a:p>
          <a:p>
            <a:r>
              <a:rPr lang="sv-SE" sz="1500" dirty="0"/>
              <a:t>2 dl buljong från steken</a:t>
            </a:r>
          </a:p>
          <a:p>
            <a:r>
              <a:rPr lang="sv-SE" sz="1500" dirty="0"/>
              <a:t>2 dl grädde</a:t>
            </a:r>
          </a:p>
          <a:p>
            <a:r>
              <a:rPr lang="sv-SE" sz="1500" dirty="0"/>
              <a:t>2dl rött vin</a:t>
            </a:r>
          </a:p>
          <a:p>
            <a:r>
              <a:rPr lang="sv-SE" sz="1500" dirty="0"/>
              <a:t>2 msk majsenamjöl</a:t>
            </a:r>
          </a:p>
          <a:p>
            <a:r>
              <a:rPr lang="sv-SE" sz="1500" dirty="0"/>
              <a:t>1 msk Kinesisk </a:t>
            </a:r>
            <a:r>
              <a:rPr lang="sv-SE" sz="1500" dirty="0" err="1"/>
              <a:t>Soya</a:t>
            </a:r>
            <a:endParaRPr lang="sv-SE" sz="1500" dirty="0"/>
          </a:p>
          <a:p>
            <a:r>
              <a:rPr lang="sv-SE" sz="1500" dirty="0"/>
              <a:t>1-2 msk Ox buljong</a:t>
            </a:r>
          </a:p>
          <a:p>
            <a:endParaRPr lang="sv-SE" sz="1500" dirty="0"/>
          </a:p>
          <a:p>
            <a:r>
              <a:rPr lang="sv-SE" sz="1500" dirty="0"/>
              <a:t>1kg fast potatis</a:t>
            </a:r>
          </a:p>
          <a:p>
            <a:endParaRPr lang="sv-SE" sz="1500" dirty="0"/>
          </a:p>
          <a:p>
            <a:r>
              <a:rPr lang="sv-SE" sz="1500" dirty="0"/>
              <a:t>1 påse/pkt Haricots </a:t>
            </a:r>
            <a:r>
              <a:rPr lang="sv-SE" sz="1500" dirty="0" err="1"/>
              <a:t>verts</a:t>
            </a:r>
            <a:endParaRPr lang="sv-SE" sz="15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D5AF732-D1DE-604C-11B3-58D72380A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19" y="1450564"/>
            <a:ext cx="1487553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960" y="376294"/>
            <a:ext cx="8383515" cy="436562"/>
          </a:xfrm>
        </p:spPr>
        <p:txBody>
          <a:bodyPr>
            <a:noAutofit/>
          </a:bodyPr>
          <a:lstStyle/>
          <a:p>
            <a:pPr lvl="5" algn="l"/>
            <a:r>
              <a:rPr lang="fr-FR" sz="2400" b="0" i="0" dirty="0">
                <a:solidFill>
                  <a:srgbClr val="2D2926"/>
                </a:solidFill>
                <a:effectLst/>
              </a:rPr>
              <a:t>Château </a:t>
            </a:r>
            <a:r>
              <a:rPr lang="fr-FR" sz="2400" b="0" i="0" dirty="0" err="1">
                <a:solidFill>
                  <a:srgbClr val="2D2926"/>
                </a:solidFill>
                <a:effectLst/>
              </a:rPr>
              <a:t>Bouscassé</a:t>
            </a:r>
            <a:r>
              <a:rPr lang="fr-FR" sz="100" b="0" i="0" dirty="0" err="1">
                <a:solidFill>
                  <a:srgbClr val="2D2926"/>
                </a:solidFill>
                <a:effectLst/>
              </a:rPr>
              <a:t>eee</a:t>
            </a:r>
            <a:endParaRPr lang="fr-FR" sz="2400" b="0" i="0" dirty="0">
              <a:solidFill>
                <a:srgbClr val="2D2926"/>
              </a:solidFill>
              <a:effectLst/>
            </a:endParaRPr>
          </a:p>
          <a:p>
            <a:endParaRPr lang="de-DE" sz="2600" b="0" i="0" dirty="0">
              <a:solidFill>
                <a:srgbClr val="2D2926"/>
              </a:solidFill>
              <a:effectLst/>
              <a:latin typeface="MonopolWebText-Regular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812634" y="69271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E8EC28D-312E-4C94-79EC-296F2840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5" y="1488558"/>
            <a:ext cx="1485418" cy="491224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94CA1D3-A978-B78F-DD0B-12F478207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779" y="1129281"/>
            <a:ext cx="4836668" cy="196074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86569C1-519E-27AB-84E6-ACEF5D62E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779" y="3090027"/>
            <a:ext cx="4808637" cy="370074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097D96B-76C5-C6A3-3B00-2838C543A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447" y="1129281"/>
            <a:ext cx="5329567" cy="301426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71CB595B-DBB6-E788-4D7A-F406F8146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46" y="4143547"/>
            <a:ext cx="532956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BF7CDF9-5A82-F138-AF28-68E808E6691D}"/>
              </a:ext>
            </a:extLst>
          </p:cNvPr>
          <p:cNvSpPr txBox="1"/>
          <p:nvPr/>
        </p:nvSpPr>
        <p:spPr>
          <a:xfrm>
            <a:off x="657004" y="254860"/>
            <a:ext cx="161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Vin nr 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20A017-7E71-ABF6-C2E1-C2CFF5A5D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50" y="1184850"/>
            <a:ext cx="1844200" cy="541829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11D3A89-8E22-9CAF-F615-EDA49F1021C6}"/>
              </a:ext>
            </a:extLst>
          </p:cNvPr>
          <p:cNvSpPr txBox="1"/>
          <p:nvPr/>
        </p:nvSpPr>
        <p:spPr>
          <a:xfrm>
            <a:off x="3256364" y="1420436"/>
            <a:ext cx="59982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Maträtt</a:t>
            </a:r>
          </a:p>
          <a:p>
            <a:endParaRPr lang="sv-SE" sz="2000" b="1" dirty="0"/>
          </a:p>
          <a:p>
            <a:r>
              <a:rPr lang="sv-SE" dirty="0">
                <a:latin typeface="Elephant" panose="02020904090505020303" pitchFamily="18" charset="0"/>
              </a:rPr>
              <a:t>Äppelkaka med vaniljglass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4-5 svenska äpplen gärna syrliga</a:t>
            </a:r>
          </a:p>
          <a:p>
            <a:r>
              <a:rPr lang="sv-SE" dirty="0"/>
              <a:t>150 gr smör</a:t>
            </a:r>
          </a:p>
          <a:p>
            <a:r>
              <a:rPr lang="sv-SE" dirty="0"/>
              <a:t>1 1/2 dl strösocker</a:t>
            </a:r>
          </a:p>
          <a:p>
            <a:r>
              <a:rPr lang="sv-SE" dirty="0"/>
              <a:t>1 1/2 dl vetemjöl</a:t>
            </a:r>
          </a:p>
          <a:p>
            <a:r>
              <a:rPr lang="sv-SE" dirty="0"/>
              <a:t>1 ½ dl vispgrädde</a:t>
            </a:r>
          </a:p>
          <a:p>
            <a:endParaRPr lang="sv-SE" dirty="0"/>
          </a:p>
          <a:p>
            <a:r>
              <a:rPr lang="sv-SE" dirty="0"/>
              <a:t>Vanilj glass</a:t>
            </a:r>
          </a:p>
        </p:txBody>
      </p:sp>
    </p:spTree>
    <p:extLst>
      <p:ext uri="{BB962C8B-B14F-4D97-AF65-F5344CB8AC3E}">
        <p14:creationId xmlns:p14="http://schemas.microsoft.com/office/powerpoint/2010/main" val="363550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/>
          </a:bodyPr>
          <a:lstStyle/>
          <a:p>
            <a:r>
              <a:rPr lang="sv-SE" sz="2000" dirty="0" err="1">
                <a:solidFill>
                  <a:schemeClr val="dk1"/>
                </a:solidFill>
              </a:rPr>
              <a:t>Poliziano</a:t>
            </a:r>
            <a:r>
              <a:rPr lang="sv-SE" sz="2000" dirty="0">
                <a:solidFill>
                  <a:schemeClr val="dk1"/>
                </a:solidFill>
              </a:rPr>
              <a:t> </a:t>
            </a:r>
            <a:r>
              <a:rPr lang="sv-SE" sz="2000" dirty="0" err="1">
                <a:solidFill>
                  <a:schemeClr val="dk1"/>
                </a:solidFill>
              </a:rPr>
              <a:t>Vino</a:t>
            </a:r>
            <a:r>
              <a:rPr lang="sv-SE" sz="2000" dirty="0">
                <a:solidFill>
                  <a:schemeClr val="dk1"/>
                </a:solidFill>
              </a:rPr>
              <a:t> </a:t>
            </a:r>
            <a:r>
              <a:rPr lang="sv-SE" sz="2000" dirty="0" err="1">
                <a:solidFill>
                  <a:schemeClr val="dk1"/>
                </a:solidFill>
              </a:rPr>
              <a:t>Nobile</a:t>
            </a:r>
            <a:r>
              <a:rPr lang="sv-SE" sz="2000" dirty="0">
                <a:solidFill>
                  <a:schemeClr val="dk1"/>
                </a:solidFill>
              </a:rPr>
              <a:t> di </a:t>
            </a:r>
            <a:r>
              <a:rPr lang="sv-SE" sz="2000" dirty="0" err="1">
                <a:solidFill>
                  <a:schemeClr val="dk1"/>
                </a:solidFill>
              </a:rPr>
              <a:t>Montepulciano</a:t>
            </a:r>
            <a:r>
              <a:rPr lang="sv-SE" sz="2000" dirty="0">
                <a:solidFill>
                  <a:schemeClr val="dk1"/>
                </a:solidFill>
              </a:rPr>
              <a:t> 2020</a:t>
            </a:r>
            <a:endParaRPr lang="sv-SE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5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ECDF30B-DB8B-9563-83AC-31B4D412D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7" y="1658679"/>
            <a:ext cx="1556152" cy="4572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45EED7B-6EFB-CA8B-C8FA-763F3F76B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064" y="917594"/>
            <a:ext cx="5265876" cy="207282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1427A0D-7232-CFC1-562C-9EC15C181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063" y="2990414"/>
            <a:ext cx="5137524" cy="381033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F4E4B9A-3534-345A-C83E-3661B24FE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931" y="917595"/>
            <a:ext cx="4816257" cy="207282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328E517-9E79-FFA9-5FD2-5B1843FF3A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931" y="2990414"/>
            <a:ext cx="4976291" cy="270863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1D69142-2B6F-02A2-66F5-A34FA7AAD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3586" y="5699051"/>
            <a:ext cx="5029635" cy="11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1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2C07B99-6CD0-E240-9F95-EB04D252A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38" y="1206875"/>
            <a:ext cx="1486029" cy="527349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6B3104D-9FC6-4900-6E6B-5410385A1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92" y="1107807"/>
            <a:ext cx="2027096" cy="538780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BD80F36-91F7-3FB5-EB25-4756CA1F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201" y="1164961"/>
            <a:ext cx="1653683" cy="527349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CD4B5CD5-F565-CA65-09C0-9C5D5695D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997" y="1020168"/>
            <a:ext cx="1638442" cy="541829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6E233-8E6F-DBC3-3A72-A0724326C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0476" y="1107807"/>
            <a:ext cx="1844200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538B2BC-25F3-5CBF-0C46-426392E30930}"/>
              </a:ext>
            </a:extLst>
          </p:cNvPr>
          <p:cNvSpPr txBox="1"/>
          <p:nvPr/>
        </p:nvSpPr>
        <p:spPr>
          <a:xfrm>
            <a:off x="2333625" y="647700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Vin nr 1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D003B1A-10B9-6F55-8FC5-59A372954485}"/>
              </a:ext>
            </a:extLst>
          </p:cNvPr>
          <p:cNvSpPr txBox="1"/>
          <p:nvPr/>
        </p:nvSpPr>
        <p:spPr>
          <a:xfrm>
            <a:off x="2333625" y="1469092"/>
            <a:ext cx="70965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Maträtt</a:t>
            </a:r>
          </a:p>
          <a:p>
            <a:endParaRPr lang="sv-SE" sz="2000" b="1" dirty="0"/>
          </a:p>
          <a:p>
            <a:r>
              <a:rPr lang="sv-SE" dirty="0" err="1">
                <a:latin typeface="Elephant" panose="02020904090505020303" pitchFamily="18" charset="0"/>
              </a:rPr>
              <a:t>Räkcocktail</a:t>
            </a:r>
            <a:r>
              <a:rPr lang="sv-SE" dirty="0">
                <a:latin typeface="Elephant" panose="02020904090505020303" pitchFamily="18" charset="0"/>
              </a:rPr>
              <a:t> med Mango, </a:t>
            </a:r>
            <a:r>
              <a:rPr lang="sv-SE" dirty="0" err="1">
                <a:latin typeface="Elephant" panose="02020904090505020303" pitchFamily="18" charset="0"/>
              </a:rPr>
              <a:t>Advocado</a:t>
            </a:r>
            <a:r>
              <a:rPr lang="sv-SE" dirty="0">
                <a:latin typeface="Elephant" panose="02020904090505020303" pitchFamily="18" charset="0"/>
              </a:rPr>
              <a:t> och Lime</a:t>
            </a:r>
          </a:p>
          <a:p>
            <a:endParaRPr lang="sv-SE" dirty="0"/>
          </a:p>
          <a:p>
            <a:r>
              <a:rPr lang="sv-SE" sz="1600" dirty="0"/>
              <a:t>200 gr skalade räkor</a:t>
            </a:r>
          </a:p>
          <a:p>
            <a:r>
              <a:rPr lang="sv-SE" sz="1600" dirty="0"/>
              <a:t>2 dl Mango i kuber</a:t>
            </a:r>
          </a:p>
          <a:p>
            <a:r>
              <a:rPr lang="sv-SE" sz="1600" dirty="0"/>
              <a:t>1 </a:t>
            </a:r>
            <a:r>
              <a:rPr lang="sv-SE" sz="1600" dirty="0" err="1"/>
              <a:t>Advocado</a:t>
            </a:r>
            <a:endParaRPr lang="sv-SE" sz="1600" dirty="0"/>
          </a:p>
          <a:p>
            <a:r>
              <a:rPr lang="sv-SE" sz="1600" dirty="0"/>
              <a:t>1 msk Vårlök eller salladslök</a:t>
            </a:r>
          </a:p>
          <a:p>
            <a:r>
              <a:rPr lang="sv-SE" sz="1600" dirty="0"/>
              <a:t>Dill eller Koriander</a:t>
            </a:r>
          </a:p>
          <a:p>
            <a:r>
              <a:rPr lang="sv-SE" sz="1600" dirty="0"/>
              <a:t>1 msk Limesaft</a:t>
            </a:r>
          </a:p>
          <a:p>
            <a:r>
              <a:rPr lang="sv-SE" sz="1600" dirty="0"/>
              <a:t>2msk Olivolja</a:t>
            </a:r>
          </a:p>
          <a:p>
            <a:r>
              <a:rPr lang="sv-SE" sz="1600" dirty="0"/>
              <a:t>1 </a:t>
            </a:r>
            <a:r>
              <a:rPr lang="sv-SE" sz="1600" dirty="0" err="1"/>
              <a:t>st</a:t>
            </a:r>
            <a:r>
              <a:rPr lang="sv-SE" sz="1600" dirty="0"/>
              <a:t> Citrongrässtjälk</a:t>
            </a:r>
          </a:p>
          <a:p>
            <a:r>
              <a:rPr lang="sv-SE" sz="1600" dirty="0"/>
              <a:t>Salt och peppar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099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538B2BC-25F3-5CBF-0C46-426392E30930}"/>
              </a:ext>
            </a:extLst>
          </p:cNvPr>
          <p:cNvSpPr txBox="1"/>
          <p:nvPr/>
        </p:nvSpPr>
        <p:spPr>
          <a:xfrm>
            <a:off x="2333625" y="647700"/>
            <a:ext cx="162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Vin nr 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EB0487-4F29-7ED5-2662-EF92FCA63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5" y="1170920"/>
            <a:ext cx="1486029" cy="527349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D003B1A-10B9-6F55-8FC5-59A372954485}"/>
              </a:ext>
            </a:extLst>
          </p:cNvPr>
          <p:cNvSpPr txBox="1"/>
          <p:nvPr/>
        </p:nvSpPr>
        <p:spPr>
          <a:xfrm>
            <a:off x="2333625" y="1469092"/>
            <a:ext cx="70965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Maträtt</a:t>
            </a:r>
          </a:p>
          <a:p>
            <a:endParaRPr lang="sv-SE" sz="2000" b="1" dirty="0"/>
          </a:p>
          <a:p>
            <a:r>
              <a:rPr lang="sv-SE" dirty="0" err="1">
                <a:latin typeface="Elephant" panose="02020904090505020303" pitchFamily="18" charset="0"/>
              </a:rPr>
              <a:t>Räkcocktail</a:t>
            </a:r>
            <a:r>
              <a:rPr lang="sv-SE" dirty="0">
                <a:latin typeface="Elephant" panose="02020904090505020303" pitchFamily="18" charset="0"/>
              </a:rPr>
              <a:t> med Mango </a:t>
            </a:r>
            <a:r>
              <a:rPr lang="sv-SE" dirty="0" err="1">
                <a:latin typeface="Elephant" panose="02020904090505020303" pitchFamily="18" charset="0"/>
              </a:rPr>
              <a:t>Advocado</a:t>
            </a:r>
            <a:r>
              <a:rPr lang="sv-SE" dirty="0">
                <a:latin typeface="Elephant" panose="02020904090505020303" pitchFamily="18" charset="0"/>
              </a:rPr>
              <a:t> och Lime</a:t>
            </a:r>
          </a:p>
          <a:p>
            <a:endParaRPr lang="sv-SE" dirty="0"/>
          </a:p>
          <a:p>
            <a:r>
              <a:rPr lang="sv-SE" sz="1600" dirty="0"/>
              <a:t>200 gr skalade räkor</a:t>
            </a:r>
          </a:p>
          <a:p>
            <a:r>
              <a:rPr lang="sv-SE" sz="1600" dirty="0"/>
              <a:t>2 dl Mango i kuber</a:t>
            </a:r>
          </a:p>
          <a:p>
            <a:r>
              <a:rPr lang="sv-SE" sz="1600" dirty="0"/>
              <a:t>1 </a:t>
            </a:r>
            <a:r>
              <a:rPr lang="sv-SE" sz="1600" dirty="0" err="1"/>
              <a:t>Advocado</a:t>
            </a:r>
            <a:endParaRPr lang="sv-SE" sz="1600" dirty="0"/>
          </a:p>
          <a:p>
            <a:r>
              <a:rPr lang="sv-SE" sz="1600" dirty="0"/>
              <a:t>1 msk Vårlök eller salladslök</a:t>
            </a:r>
          </a:p>
          <a:p>
            <a:r>
              <a:rPr lang="sv-SE" sz="1600" dirty="0"/>
              <a:t>Dill eller Koriander</a:t>
            </a:r>
          </a:p>
          <a:p>
            <a:r>
              <a:rPr lang="sv-SE" sz="1600" dirty="0"/>
              <a:t>1 msk Limesaft</a:t>
            </a:r>
          </a:p>
          <a:p>
            <a:r>
              <a:rPr lang="sv-SE" sz="1600" dirty="0"/>
              <a:t>2msk Olivolja</a:t>
            </a:r>
          </a:p>
          <a:p>
            <a:r>
              <a:rPr lang="sv-SE" sz="1600" dirty="0"/>
              <a:t>1 </a:t>
            </a:r>
            <a:r>
              <a:rPr lang="sv-SE" sz="1600" dirty="0" err="1"/>
              <a:t>st</a:t>
            </a:r>
            <a:r>
              <a:rPr lang="sv-SE" sz="1600" dirty="0"/>
              <a:t> Citrongrässtjälk</a:t>
            </a:r>
          </a:p>
          <a:p>
            <a:r>
              <a:rPr lang="sv-SE" sz="1600" dirty="0"/>
              <a:t>Salt och peppar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38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32500" lnSpcReduction="20000"/>
          </a:bodyPr>
          <a:lstStyle/>
          <a:p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Georg Breuer Riesling </a:t>
            </a:r>
            <a:r>
              <a:rPr lang="sv-SE" sz="80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Sauvagne</a:t>
            </a:r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2022</a:t>
            </a:r>
            <a:endParaRPr lang="sv-SE" sz="6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1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9544BC-F647-A5F8-BFD2-5CF9D10DE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9" y="1147182"/>
            <a:ext cx="1486029" cy="527349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C6A5510-98B9-A924-4C19-B6EE92EDA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070" y="1004152"/>
            <a:ext cx="4845073" cy="193923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11E9E2FC-7718-2274-C395-F2761CCCC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162" y="2943389"/>
            <a:ext cx="4877223" cy="384843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1526A0-36CD-276E-7E49-990E93C84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569" y="1004152"/>
            <a:ext cx="4961050" cy="373192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EF425BC-FCBC-F796-8F22-A8D430701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051" y="4736077"/>
            <a:ext cx="4877223" cy="13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61DDDC5-52C8-FB04-779F-D26C4D35B07D}"/>
              </a:ext>
            </a:extLst>
          </p:cNvPr>
          <p:cNvSpPr txBox="1"/>
          <p:nvPr/>
        </p:nvSpPr>
        <p:spPr>
          <a:xfrm>
            <a:off x="2152650" y="628650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Vin nr 2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0B4A24D-DB3B-7732-E662-5DD4A2B7F575}"/>
              </a:ext>
            </a:extLst>
          </p:cNvPr>
          <p:cNvSpPr txBox="1"/>
          <p:nvPr/>
        </p:nvSpPr>
        <p:spPr>
          <a:xfrm>
            <a:off x="3081957" y="1133356"/>
            <a:ext cx="599824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Maträtt</a:t>
            </a:r>
          </a:p>
          <a:p>
            <a:endParaRPr lang="sv-SE" sz="2000" b="1" dirty="0"/>
          </a:p>
          <a:p>
            <a:r>
              <a:rPr lang="sv-SE" dirty="0" err="1">
                <a:latin typeface="Elephant" panose="02020904090505020303" pitchFamily="18" charset="0"/>
              </a:rPr>
              <a:t>Ungsbakad</a:t>
            </a:r>
            <a:r>
              <a:rPr lang="sv-SE" dirty="0">
                <a:latin typeface="Elephant" panose="02020904090505020303" pitchFamily="18" charset="0"/>
              </a:rPr>
              <a:t> lax med rostade rotfrukter och örtsås</a:t>
            </a:r>
          </a:p>
          <a:p>
            <a:endParaRPr lang="sv-SE" dirty="0"/>
          </a:p>
          <a:p>
            <a:r>
              <a:rPr lang="sv-SE" sz="1500" dirty="0"/>
              <a:t>600-800 gr </a:t>
            </a:r>
            <a:r>
              <a:rPr lang="sv-SE" sz="1500" dirty="0" err="1"/>
              <a:t>laxfile</a:t>
            </a:r>
            <a:endParaRPr lang="sv-SE" sz="1500" dirty="0"/>
          </a:p>
          <a:p>
            <a:endParaRPr lang="sv-SE" sz="1500" dirty="0"/>
          </a:p>
          <a:p>
            <a:r>
              <a:rPr lang="sv-SE" sz="1500" dirty="0"/>
              <a:t>Rotfrukter ca 1 kg</a:t>
            </a:r>
          </a:p>
          <a:p>
            <a:r>
              <a:rPr lang="sv-SE" sz="1500" dirty="0"/>
              <a:t>Potatis, morötter, palsternacka, rödbeta, gul lök, fänkål. Välj efter smak</a:t>
            </a:r>
          </a:p>
          <a:p>
            <a:endParaRPr lang="sv-SE" sz="1500" dirty="0"/>
          </a:p>
          <a:p>
            <a:r>
              <a:rPr lang="sv-SE" sz="1500" dirty="0"/>
              <a:t>Kall sås</a:t>
            </a:r>
          </a:p>
          <a:p>
            <a:r>
              <a:rPr lang="sv-SE" sz="1500" dirty="0"/>
              <a:t>2 dl Crème Fraiche</a:t>
            </a:r>
          </a:p>
          <a:p>
            <a:r>
              <a:rPr lang="sv-SE" sz="1500" dirty="0"/>
              <a:t>2 tsk Franska örter + extra dragon</a:t>
            </a:r>
          </a:p>
          <a:p>
            <a:r>
              <a:rPr lang="sv-SE" sz="1500" dirty="0"/>
              <a:t>Salt</a:t>
            </a:r>
          </a:p>
          <a:p>
            <a:r>
              <a:rPr lang="sv-SE" sz="1500" dirty="0"/>
              <a:t>Peppar</a:t>
            </a:r>
          </a:p>
          <a:p>
            <a:endParaRPr lang="sv-SE" sz="1500" dirty="0"/>
          </a:p>
          <a:p>
            <a:r>
              <a:rPr lang="sv-SE" sz="1500" dirty="0"/>
              <a:t>Alt varm gräddsås</a:t>
            </a:r>
          </a:p>
          <a:p>
            <a:r>
              <a:rPr lang="sv-SE" sz="1500" dirty="0"/>
              <a:t>3 dl grädde</a:t>
            </a:r>
          </a:p>
          <a:p>
            <a:r>
              <a:rPr lang="sv-SE" sz="1500" dirty="0"/>
              <a:t>Smör</a:t>
            </a:r>
          </a:p>
          <a:p>
            <a:r>
              <a:rPr lang="sv-SE" sz="1500" dirty="0"/>
              <a:t>1 msk majsmjöl</a:t>
            </a:r>
          </a:p>
          <a:p>
            <a:r>
              <a:rPr lang="sv-SE" sz="1500" dirty="0"/>
              <a:t>Grönsaksbuljong</a:t>
            </a:r>
          </a:p>
          <a:p>
            <a:r>
              <a:rPr lang="sv-SE" sz="1500" dirty="0"/>
              <a:t>Örter efter behov</a:t>
            </a:r>
          </a:p>
          <a:p>
            <a:r>
              <a:rPr lang="sv-SE" sz="1500" dirty="0"/>
              <a:t>Örtsalt</a:t>
            </a:r>
          </a:p>
        </p:txBody>
      </p:sp>
    </p:spTree>
    <p:extLst>
      <p:ext uri="{BB962C8B-B14F-4D97-AF65-F5344CB8AC3E}">
        <p14:creationId xmlns:p14="http://schemas.microsoft.com/office/powerpoint/2010/main" val="390284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61DDDC5-52C8-FB04-779F-D26C4D35B07D}"/>
              </a:ext>
            </a:extLst>
          </p:cNvPr>
          <p:cNvSpPr txBox="1"/>
          <p:nvPr/>
        </p:nvSpPr>
        <p:spPr>
          <a:xfrm>
            <a:off x="2152650" y="628650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Vin nr 2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0B4A24D-DB3B-7732-E662-5DD4A2B7F575}"/>
              </a:ext>
            </a:extLst>
          </p:cNvPr>
          <p:cNvSpPr txBox="1"/>
          <p:nvPr/>
        </p:nvSpPr>
        <p:spPr>
          <a:xfrm>
            <a:off x="3081957" y="1133356"/>
            <a:ext cx="599824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Maträtt</a:t>
            </a:r>
          </a:p>
          <a:p>
            <a:endParaRPr lang="sv-SE" sz="2000" b="1" dirty="0"/>
          </a:p>
          <a:p>
            <a:r>
              <a:rPr lang="sv-SE" dirty="0" err="1">
                <a:latin typeface="Elephant" panose="02020904090505020303" pitchFamily="18" charset="0"/>
              </a:rPr>
              <a:t>Ungsbakad</a:t>
            </a:r>
            <a:r>
              <a:rPr lang="sv-SE" dirty="0">
                <a:latin typeface="Elephant" panose="02020904090505020303" pitchFamily="18" charset="0"/>
              </a:rPr>
              <a:t> lax med rostade rotfrukter och örtsås</a:t>
            </a:r>
          </a:p>
          <a:p>
            <a:endParaRPr lang="sv-SE" dirty="0"/>
          </a:p>
          <a:p>
            <a:r>
              <a:rPr lang="sv-SE" sz="1500" dirty="0"/>
              <a:t>600-800 gr </a:t>
            </a:r>
            <a:r>
              <a:rPr lang="sv-SE" sz="1500" dirty="0" err="1"/>
              <a:t>laxfile</a:t>
            </a:r>
            <a:endParaRPr lang="sv-SE" sz="1500" dirty="0"/>
          </a:p>
          <a:p>
            <a:endParaRPr lang="sv-SE" sz="1500" dirty="0"/>
          </a:p>
          <a:p>
            <a:r>
              <a:rPr lang="sv-SE" sz="1500" dirty="0"/>
              <a:t>Rotfrukter ca 1 kg</a:t>
            </a:r>
          </a:p>
          <a:p>
            <a:r>
              <a:rPr lang="sv-SE" sz="1500" dirty="0"/>
              <a:t>Potatis, morötter, palsternacka, rödbeta, gul lök, fänkål. Välj efter smak</a:t>
            </a:r>
          </a:p>
          <a:p>
            <a:endParaRPr lang="sv-SE" sz="1500" dirty="0"/>
          </a:p>
          <a:p>
            <a:r>
              <a:rPr lang="sv-SE" sz="1500" dirty="0"/>
              <a:t>Kall sås</a:t>
            </a:r>
          </a:p>
          <a:p>
            <a:r>
              <a:rPr lang="sv-SE" sz="1500" dirty="0"/>
              <a:t>2 dl Crème Fraiche</a:t>
            </a:r>
          </a:p>
          <a:p>
            <a:r>
              <a:rPr lang="sv-SE" sz="1500" dirty="0"/>
              <a:t>2 tsk Franska örter + extra dragon</a:t>
            </a:r>
          </a:p>
          <a:p>
            <a:r>
              <a:rPr lang="sv-SE" sz="1500" dirty="0"/>
              <a:t>Salt</a:t>
            </a:r>
          </a:p>
          <a:p>
            <a:r>
              <a:rPr lang="sv-SE" sz="1500" dirty="0"/>
              <a:t>Peppar</a:t>
            </a:r>
          </a:p>
          <a:p>
            <a:endParaRPr lang="sv-SE" sz="1500" dirty="0"/>
          </a:p>
          <a:p>
            <a:r>
              <a:rPr lang="sv-SE" sz="1500" dirty="0"/>
              <a:t>Alt varm gräddsås</a:t>
            </a:r>
          </a:p>
          <a:p>
            <a:r>
              <a:rPr lang="sv-SE" sz="1500" dirty="0"/>
              <a:t>3 dl grädde</a:t>
            </a:r>
          </a:p>
          <a:p>
            <a:r>
              <a:rPr lang="sv-SE" sz="1500" dirty="0"/>
              <a:t>Smör</a:t>
            </a:r>
          </a:p>
          <a:p>
            <a:r>
              <a:rPr lang="sv-SE" sz="1500" dirty="0"/>
              <a:t>1 msk majsmjöl</a:t>
            </a:r>
          </a:p>
          <a:p>
            <a:r>
              <a:rPr lang="sv-SE" sz="1500" dirty="0"/>
              <a:t>Grönsaksbuljong</a:t>
            </a:r>
          </a:p>
          <a:p>
            <a:r>
              <a:rPr lang="sv-SE" sz="1500" dirty="0"/>
              <a:t>Örter efter behov</a:t>
            </a:r>
          </a:p>
          <a:p>
            <a:r>
              <a:rPr lang="sv-SE" sz="1500" dirty="0"/>
              <a:t>Örtsalt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29267C4-DB82-BDDF-31D1-889444171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56" y="1274981"/>
            <a:ext cx="2024047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5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382" y="385067"/>
            <a:ext cx="6134100" cy="436562"/>
          </a:xfrm>
        </p:spPr>
        <p:txBody>
          <a:bodyPr>
            <a:normAutofit fontScale="92500" lnSpcReduction="20000"/>
          </a:bodyPr>
          <a:lstStyle/>
          <a:p>
            <a:r>
              <a:rPr lang="sv-SE" sz="3200" dirty="0" err="1"/>
              <a:t>Bread</a:t>
            </a:r>
            <a:r>
              <a:rPr lang="sv-SE" sz="3200" dirty="0"/>
              <a:t> &amp; Butter Chardonnay 2021</a:t>
            </a:r>
            <a:endParaRPr lang="sv-SE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3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4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F165289-8278-2CB3-C7F4-935B04610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8070"/>
            <a:ext cx="1607015" cy="427127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BB5EE9C-2B10-3143-D8DE-A40772261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035" y="1006528"/>
            <a:ext cx="4414743" cy="198728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4F753B7-7195-60D6-1AD1-C5EC610B8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645" y="2993810"/>
            <a:ext cx="4451740" cy="358589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CC0EF73-8859-5412-ED0B-F422EA2C7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797" y="993178"/>
            <a:ext cx="5954835" cy="3368332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C29BF7B-3622-602F-2361-3D7BB89BA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385" y="4083707"/>
            <a:ext cx="5954836" cy="117409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CBB63898-C71E-3D79-7F78-0F7F7C6F3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617" y="5319004"/>
            <a:ext cx="5919604" cy="13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1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1589A6D-F6DB-169D-FDF2-C7DF2B2800D0}"/>
              </a:ext>
            </a:extLst>
          </p:cNvPr>
          <p:cNvSpPr txBox="1"/>
          <p:nvPr/>
        </p:nvSpPr>
        <p:spPr>
          <a:xfrm>
            <a:off x="2428875" y="561975"/>
            <a:ext cx="233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Vin nr 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2ACDF2A-E920-2452-5179-69F53CFF4707}"/>
              </a:ext>
            </a:extLst>
          </p:cNvPr>
          <p:cNvSpPr txBox="1"/>
          <p:nvPr/>
        </p:nvSpPr>
        <p:spPr>
          <a:xfrm>
            <a:off x="3081957" y="1133356"/>
            <a:ext cx="599824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Maträtt</a:t>
            </a:r>
          </a:p>
          <a:p>
            <a:endParaRPr lang="sv-SE" sz="2000" b="1" dirty="0"/>
          </a:p>
          <a:p>
            <a:r>
              <a:rPr lang="sv-SE" dirty="0">
                <a:latin typeface="Elephant" panose="02020904090505020303" pitchFamily="18" charset="0"/>
              </a:rPr>
              <a:t>Friterad Torsk med Pommesfritt och Remuladsås</a:t>
            </a:r>
          </a:p>
          <a:p>
            <a:endParaRPr lang="sv-SE" dirty="0"/>
          </a:p>
          <a:p>
            <a:r>
              <a:rPr lang="sv-SE" sz="1500" dirty="0"/>
              <a:t>600-800 gr torskrygg</a:t>
            </a:r>
          </a:p>
          <a:p>
            <a:endParaRPr lang="sv-SE" sz="1500" dirty="0"/>
          </a:p>
          <a:p>
            <a:r>
              <a:rPr lang="sv-SE" sz="1500" dirty="0"/>
              <a:t>Frityrsmet ca 2 dl</a:t>
            </a:r>
          </a:p>
          <a:p>
            <a:r>
              <a:rPr lang="sv-SE" sz="1500" dirty="0"/>
              <a:t>1 l frityrolja</a:t>
            </a:r>
          </a:p>
          <a:p>
            <a:endParaRPr lang="sv-SE" sz="1500" dirty="0"/>
          </a:p>
          <a:p>
            <a:r>
              <a:rPr lang="sv-SE" sz="1500" dirty="0"/>
              <a:t>1kg fryst strimlad potatis av någon sort</a:t>
            </a:r>
          </a:p>
          <a:p>
            <a:endParaRPr lang="sv-SE" sz="1500" dirty="0"/>
          </a:p>
          <a:p>
            <a:r>
              <a:rPr lang="sv-SE" sz="1500" dirty="0"/>
              <a:t>Enkel fisksås kall typ remulad</a:t>
            </a:r>
          </a:p>
          <a:p>
            <a:r>
              <a:rPr lang="sv-SE" sz="1500" dirty="0"/>
              <a:t>1dl majonnäs</a:t>
            </a:r>
          </a:p>
          <a:p>
            <a:r>
              <a:rPr lang="sv-SE" sz="1500" dirty="0"/>
              <a:t>0,5 dl Boston gurka</a:t>
            </a:r>
          </a:p>
          <a:p>
            <a:r>
              <a:rPr lang="sv-SE" sz="1500" dirty="0"/>
              <a:t>Curry efter behov och smak ca 0,5-1 tsk</a:t>
            </a:r>
          </a:p>
          <a:p>
            <a:endParaRPr lang="sv-SE" sz="1500" dirty="0"/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21639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20255</TotalTime>
  <Words>605</Words>
  <Application>Microsoft Office PowerPoint</Application>
  <PresentationFormat>Bredbild</PresentationFormat>
  <Paragraphs>229</Paragraphs>
  <Slides>17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Elephant</vt:lpstr>
      <vt:lpstr>MonopolWebText-Regular</vt:lpstr>
      <vt:lpstr>Office-tema</vt:lpstr>
      <vt:lpstr>Munskänkarna Ljungskile Vintips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Wallenius</dc:creator>
  <cp:lastModifiedBy>Hans Wallenius</cp:lastModifiedBy>
  <cp:revision>69</cp:revision>
  <cp:lastPrinted>2023-04-27T13:06:16Z</cp:lastPrinted>
  <dcterms:created xsi:type="dcterms:W3CDTF">2020-09-16T09:13:19Z</dcterms:created>
  <dcterms:modified xsi:type="dcterms:W3CDTF">2024-03-11T13:51:34Z</dcterms:modified>
</cp:coreProperties>
</file>